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14"/>
  </p:notesMasterIdLst>
  <p:sldIdLst>
    <p:sldId id="256" r:id="rId2"/>
    <p:sldId id="257" r:id="rId3"/>
    <p:sldId id="258" r:id="rId4"/>
    <p:sldId id="259" r:id="rId5"/>
    <p:sldId id="263" r:id="rId6"/>
    <p:sldId id="262" r:id="rId7"/>
    <p:sldId id="264" r:id="rId8"/>
    <p:sldId id="265" r:id="rId9"/>
    <p:sldId id="266" r:id="rId10"/>
    <p:sldId id="267" r:id="rId11"/>
    <p:sldId id="269"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BCA7"/>
    <a:srgbClr val="98BE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53"/>
    <p:restoredTop sz="94650"/>
  </p:normalViewPr>
  <p:slideViewPr>
    <p:cSldViewPr snapToGrid="0" snapToObjects="1">
      <p:cViewPr>
        <p:scale>
          <a:sx n="100" d="100"/>
          <a:sy n="100" d="100"/>
        </p:scale>
        <p:origin x="-544" y="6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413679-7208-CB4D-A5E9-A13FFDA6ABAD}" type="datetimeFigureOut">
              <a:rPr lang="en-GB" smtClean="0"/>
              <a:t>27/11/2020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5175A0-CD34-8841-9CE6-86FE776741BF}" type="slidenum">
              <a:rPr lang="en-GB" smtClean="0"/>
              <a:t>‹#›</a:t>
            </a:fld>
            <a:endParaRPr lang="en-GB"/>
          </a:p>
        </p:txBody>
      </p:sp>
    </p:spTree>
    <p:extLst>
      <p:ext uri="{BB962C8B-B14F-4D97-AF65-F5344CB8AC3E}">
        <p14:creationId xmlns:p14="http://schemas.microsoft.com/office/powerpoint/2010/main" val="3159712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E5175A0-CD34-8841-9CE6-86FE776741BF}" type="slidenum">
              <a:rPr lang="en-GB" smtClean="0"/>
              <a:t>3</a:t>
            </a:fld>
            <a:endParaRPr lang="en-GB"/>
          </a:p>
        </p:txBody>
      </p:sp>
    </p:spTree>
    <p:extLst>
      <p:ext uri="{BB962C8B-B14F-4D97-AF65-F5344CB8AC3E}">
        <p14:creationId xmlns:p14="http://schemas.microsoft.com/office/powerpoint/2010/main" val="4180470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5C89-2E28-4777-95B0-BA7EECAE3BA4}"/>
              </a:ext>
            </a:extLst>
          </p:cNvPr>
          <p:cNvSpPr>
            <a:spLocks noGrp="1"/>
          </p:cNvSpPr>
          <p:nvPr>
            <p:ph type="ctrTitle"/>
          </p:nvPr>
        </p:nvSpPr>
        <p:spPr>
          <a:xfrm>
            <a:off x="1709928" y="987552"/>
            <a:ext cx="8385048" cy="3081528"/>
          </a:xfrm>
        </p:spPr>
        <p:txBody>
          <a:bodyPr anchor="b">
            <a:normAutofit/>
          </a:bodyPr>
          <a:lstStyle>
            <a:lvl1pPr algn="ctr">
              <a:defRPr sz="5400"/>
            </a:lvl1pPr>
          </a:lstStyle>
          <a:p>
            <a:r>
              <a:rPr lang="en-US" dirty="0"/>
              <a:t>Click to edit Master title style</a:t>
            </a:r>
          </a:p>
        </p:txBody>
      </p:sp>
      <p:sp>
        <p:nvSpPr>
          <p:cNvPr id="3" name="Subtitle 2">
            <a:extLst>
              <a:ext uri="{FF2B5EF4-FFF2-40B4-BE49-F238E27FC236}">
                <a16:creationId xmlns:a16="http://schemas.microsoft.com/office/drawing/2014/main" id="{59052321-4D71-4DA8-BD2C-DC22FC1525CB}"/>
              </a:ext>
            </a:extLst>
          </p:cNvPr>
          <p:cNvSpPr>
            <a:spLocks noGrp="1"/>
          </p:cNvSpPr>
          <p:nvPr>
            <p:ph type="subTitle" idx="1"/>
          </p:nvPr>
        </p:nvSpPr>
        <p:spPr>
          <a:xfrm>
            <a:off x="2905506" y="4480561"/>
            <a:ext cx="5993892" cy="1166495"/>
          </a:xfrm>
        </p:spPr>
        <p:txBody>
          <a:bodyPr>
            <a:normAutofit/>
          </a:bodyPr>
          <a:lstStyle>
            <a:lvl1pPr marL="0" indent="0" algn="ctr">
              <a:buNone/>
              <a:defRPr sz="1400"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1D37183-71EA-4A92-8609-41ECB53F447E}"/>
              </a:ext>
            </a:extLst>
          </p:cNvPr>
          <p:cNvSpPr>
            <a:spLocks noGrp="1"/>
          </p:cNvSpPr>
          <p:nvPr>
            <p:ph type="dt" sz="half" idx="10"/>
          </p:nvPr>
        </p:nvSpPr>
        <p:spPr/>
        <p:txBody>
          <a:bodyPr/>
          <a:lstStyle/>
          <a:p>
            <a:fld id="{B5898F52-2787-4BA2-BBBC-9395E9F86D50}" type="datetimeFigureOut">
              <a:rPr lang="en-US" smtClean="0"/>
              <a:t>11/27/20</a:t>
            </a:fld>
            <a:endParaRPr lang="en-US"/>
          </a:p>
        </p:txBody>
      </p:sp>
      <p:sp>
        <p:nvSpPr>
          <p:cNvPr id="5" name="Footer Placeholder 4">
            <a:extLst>
              <a:ext uri="{FF2B5EF4-FFF2-40B4-BE49-F238E27FC236}">
                <a16:creationId xmlns:a16="http://schemas.microsoft.com/office/drawing/2014/main" id="{CA09F2E6-1ECC-4081-8EBF-C80C6C94A1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C3FA67-CD72-4503-BA25-FEC880107BC4}"/>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23985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BA523-EF01-4656-9D54-347E984FD3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D52871-79D5-420E-8207-BEF7BE44A9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6D32D3-8223-4851-BB8E-CB489B975FD6}"/>
              </a:ext>
            </a:extLst>
          </p:cNvPr>
          <p:cNvSpPr>
            <a:spLocks noGrp="1"/>
          </p:cNvSpPr>
          <p:nvPr>
            <p:ph type="dt" sz="half" idx="10"/>
          </p:nvPr>
        </p:nvSpPr>
        <p:spPr/>
        <p:txBody>
          <a:bodyPr/>
          <a:lstStyle/>
          <a:p>
            <a:fld id="{B5898F52-2787-4BA2-BBBC-9395E9F86D50}" type="datetimeFigureOut">
              <a:rPr lang="en-US" smtClean="0"/>
              <a:t>11/27/20</a:t>
            </a:fld>
            <a:endParaRPr lang="en-US"/>
          </a:p>
        </p:txBody>
      </p:sp>
      <p:sp>
        <p:nvSpPr>
          <p:cNvPr id="5" name="Footer Placeholder 4">
            <a:extLst>
              <a:ext uri="{FF2B5EF4-FFF2-40B4-BE49-F238E27FC236}">
                <a16:creationId xmlns:a16="http://schemas.microsoft.com/office/drawing/2014/main" id="{9E94444B-9FC3-414D-8EA0-15AB806D5E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C448B-FCF6-40C5-8BB6-15B70E8897CB}"/>
              </a:ext>
            </a:extLst>
          </p:cNvPr>
          <p:cNvSpPr>
            <a:spLocks noGrp="1"/>
          </p:cNvSpPr>
          <p:nvPr>
            <p:ph type="sldNum" sz="quarter" idx="12"/>
          </p:nvPr>
        </p:nvSpPr>
        <p:spPr/>
        <p:txBody>
          <a:bodyPr/>
          <a:lstStyle/>
          <a:p>
            <a:fld id="{4C8B8A27-DF03-4546-BA93-21C967D57E5C}" type="slidenum">
              <a:rPr lang="en-US" smtClean="0"/>
              <a:t>‹#›</a:t>
            </a:fld>
            <a:endParaRPr lang="en-US" dirty="0"/>
          </a:p>
        </p:txBody>
      </p:sp>
    </p:spTree>
    <p:extLst>
      <p:ext uri="{BB962C8B-B14F-4D97-AF65-F5344CB8AC3E}">
        <p14:creationId xmlns:p14="http://schemas.microsoft.com/office/powerpoint/2010/main" val="3045787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79BA-620F-4443-807B-BE44F36F98F1}"/>
              </a:ext>
            </a:extLst>
          </p:cNvPr>
          <p:cNvSpPr>
            <a:spLocks noGrp="1"/>
          </p:cNvSpPr>
          <p:nvPr>
            <p:ph type="title"/>
          </p:nvPr>
        </p:nvSpPr>
        <p:spPr>
          <a:xfrm>
            <a:off x="1069848" y="1709738"/>
            <a:ext cx="9430811" cy="2852737"/>
          </a:xfrm>
        </p:spPr>
        <p:txBody>
          <a:bodyPr anchor="b">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30C9A625-6442-4047-B545-433C4451210A}"/>
              </a:ext>
            </a:extLst>
          </p:cNvPr>
          <p:cNvSpPr>
            <a:spLocks noGrp="1"/>
          </p:cNvSpPr>
          <p:nvPr>
            <p:ph type="body" idx="1"/>
          </p:nvPr>
        </p:nvSpPr>
        <p:spPr>
          <a:xfrm>
            <a:off x="1069848" y="4589463"/>
            <a:ext cx="943081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F8EAA30-3B1A-4BEA-9835-33D2072451F9}"/>
              </a:ext>
            </a:extLst>
          </p:cNvPr>
          <p:cNvSpPr>
            <a:spLocks noGrp="1"/>
          </p:cNvSpPr>
          <p:nvPr>
            <p:ph type="dt" sz="half" idx="10"/>
          </p:nvPr>
        </p:nvSpPr>
        <p:spPr/>
        <p:txBody>
          <a:bodyPr/>
          <a:lstStyle/>
          <a:p>
            <a:fld id="{B5898F52-2787-4BA2-BBBC-9395E9F86D50}" type="datetimeFigureOut">
              <a:rPr lang="en-US" smtClean="0"/>
              <a:t>11/27/20</a:t>
            </a:fld>
            <a:endParaRPr lang="en-US"/>
          </a:p>
        </p:txBody>
      </p:sp>
      <p:sp>
        <p:nvSpPr>
          <p:cNvPr id="5" name="Footer Placeholder 4">
            <a:extLst>
              <a:ext uri="{FF2B5EF4-FFF2-40B4-BE49-F238E27FC236}">
                <a16:creationId xmlns:a16="http://schemas.microsoft.com/office/drawing/2014/main" id="{BB256440-3149-446F-8105-485333B183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0FEDB1-D604-4E10-B334-5DB303498B12}"/>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953413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6E563-D552-439E-8DF5-45062D8754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136873-2DD5-456E-A3A9-FE408419E30D}"/>
              </a:ext>
            </a:extLst>
          </p:cNvPr>
          <p:cNvSpPr>
            <a:spLocks noGrp="1"/>
          </p:cNvSpPr>
          <p:nvPr>
            <p:ph sz="half" idx="1"/>
          </p:nvPr>
        </p:nvSpPr>
        <p:spPr>
          <a:xfrm>
            <a:off x="1069848" y="1825625"/>
            <a:ext cx="468405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C6B04C-FB9E-4A9E-8892-4B5B702898B4}"/>
              </a:ext>
            </a:extLst>
          </p:cNvPr>
          <p:cNvSpPr>
            <a:spLocks noGrp="1"/>
          </p:cNvSpPr>
          <p:nvPr>
            <p:ph sz="half" idx="2"/>
          </p:nvPr>
        </p:nvSpPr>
        <p:spPr>
          <a:xfrm>
            <a:off x="6019802" y="1825625"/>
            <a:ext cx="468405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2E2F0B4-0E86-473E-BC42-78D856A00C2E}"/>
              </a:ext>
            </a:extLst>
          </p:cNvPr>
          <p:cNvSpPr>
            <a:spLocks noGrp="1"/>
          </p:cNvSpPr>
          <p:nvPr>
            <p:ph type="dt" sz="half" idx="10"/>
          </p:nvPr>
        </p:nvSpPr>
        <p:spPr/>
        <p:txBody>
          <a:bodyPr/>
          <a:lstStyle/>
          <a:p>
            <a:fld id="{B5898F52-2787-4BA2-BBBC-9395E9F86D50}" type="datetimeFigureOut">
              <a:rPr lang="en-US" smtClean="0"/>
              <a:t>11/27/20</a:t>
            </a:fld>
            <a:endParaRPr lang="en-US"/>
          </a:p>
        </p:txBody>
      </p:sp>
      <p:sp>
        <p:nvSpPr>
          <p:cNvPr id="6" name="Footer Placeholder 5">
            <a:extLst>
              <a:ext uri="{FF2B5EF4-FFF2-40B4-BE49-F238E27FC236}">
                <a16:creationId xmlns:a16="http://schemas.microsoft.com/office/drawing/2014/main" id="{782B9537-F43C-4042-B165-A00358F9E2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9F52F-61F2-4FEE-8989-2FB400190C4C}"/>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785134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2E5C-0B2D-4DB5-95F6-3C2C825DFE54}"/>
              </a:ext>
            </a:extLst>
          </p:cNvPr>
          <p:cNvSpPr>
            <a:spLocks noGrp="1"/>
          </p:cNvSpPr>
          <p:nvPr>
            <p:ph type="title"/>
          </p:nvPr>
        </p:nvSpPr>
        <p:spPr>
          <a:xfrm>
            <a:off x="839788" y="365125"/>
            <a:ext cx="989993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8F1C53-3F27-42E6-BE80-1DF57985741C}"/>
              </a:ext>
            </a:extLst>
          </p:cNvPr>
          <p:cNvSpPr>
            <a:spLocks noGrp="1"/>
          </p:cNvSpPr>
          <p:nvPr>
            <p:ph type="body" idx="1"/>
          </p:nvPr>
        </p:nvSpPr>
        <p:spPr>
          <a:xfrm>
            <a:off x="839789" y="1681163"/>
            <a:ext cx="4872132" cy="823912"/>
          </a:xfrm>
        </p:spPr>
        <p:txBody>
          <a:bodyPr anchor="b">
            <a:no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38CC6CB-F028-4322-B54F-571203106F23}"/>
              </a:ext>
            </a:extLst>
          </p:cNvPr>
          <p:cNvSpPr>
            <a:spLocks noGrp="1"/>
          </p:cNvSpPr>
          <p:nvPr>
            <p:ph sz="half" idx="2"/>
          </p:nvPr>
        </p:nvSpPr>
        <p:spPr>
          <a:xfrm>
            <a:off x="839787" y="2510632"/>
            <a:ext cx="4872133" cy="3684588"/>
          </a:xfrm>
        </p:spPr>
        <p:txBody>
          <a:bodyPr/>
          <a:lstStyle>
            <a:lvl2pPr>
              <a:defRPr b="1"/>
            </a:lvl2pPr>
            <a:lvl3pPr>
              <a:defRPr b="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2AD2CD7-554E-4EAA-BAF6-86ABB7E81D25}"/>
              </a:ext>
            </a:extLst>
          </p:cNvPr>
          <p:cNvSpPr>
            <a:spLocks noGrp="1"/>
          </p:cNvSpPr>
          <p:nvPr>
            <p:ph type="body" sz="quarter" idx="3"/>
          </p:nvPr>
        </p:nvSpPr>
        <p:spPr>
          <a:xfrm>
            <a:off x="5889809" y="1681163"/>
            <a:ext cx="4849909" cy="823912"/>
          </a:xfrm>
        </p:spPr>
        <p:txBody>
          <a:bodyPr anchor="b">
            <a:no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982A2D6-379C-4D26-90AC-9F2F46DCE7F3}"/>
              </a:ext>
            </a:extLst>
          </p:cNvPr>
          <p:cNvSpPr>
            <a:spLocks noGrp="1"/>
          </p:cNvSpPr>
          <p:nvPr>
            <p:ph sz="quarter" idx="4"/>
          </p:nvPr>
        </p:nvSpPr>
        <p:spPr>
          <a:xfrm>
            <a:off x="5889810" y="2505075"/>
            <a:ext cx="4872134" cy="3684588"/>
          </a:xfrm>
        </p:spPr>
        <p:txBody>
          <a:bodyPr/>
          <a:lstStyle>
            <a:lvl2pPr>
              <a:defRPr b="1"/>
            </a:lvl2pPr>
            <a:lvl3pPr>
              <a:defRPr b="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DEA0E4F3-8A65-4788-AE96-1FB2060F48D2}"/>
              </a:ext>
            </a:extLst>
          </p:cNvPr>
          <p:cNvSpPr>
            <a:spLocks noGrp="1"/>
          </p:cNvSpPr>
          <p:nvPr>
            <p:ph type="dt" sz="half" idx="10"/>
          </p:nvPr>
        </p:nvSpPr>
        <p:spPr/>
        <p:txBody>
          <a:bodyPr/>
          <a:lstStyle/>
          <a:p>
            <a:fld id="{B5898F52-2787-4BA2-BBBC-9395E9F86D50}" type="datetimeFigureOut">
              <a:rPr lang="en-US" smtClean="0"/>
              <a:t>11/27/20</a:t>
            </a:fld>
            <a:endParaRPr lang="en-US"/>
          </a:p>
        </p:txBody>
      </p:sp>
      <p:sp>
        <p:nvSpPr>
          <p:cNvPr id="8" name="Footer Placeholder 7">
            <a:extLst>
              <a:ext uri="{FF2B5EF4-FFF2-40B4-BE49-F238E27FC236}">
                <a16:creationId xmlns:a16="http://schemas.microsoft.com/office/drawing/2014/main" id="{97522DA4-5EE1-440C-ADDE-D7B4F77B4E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BC291E-B8EF-4ED7-A04A-23426C220CF0}"/>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185801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CB818-E8D0-497B-9A7E-4F281D0DBC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E82B9D-CD58-4C05-8A78-CB6E0E9D49DC}"/>
              </a:ext>
            </a:extLst>
          </p:cNvPr>
          <p:cNvSpPr>
            <a:spLocks noGrp="1"/>
          </p:cNvSpPr>
          <p:nvPr>
            <p:ph type="dt" sz="half" idx="10"/>
          </p:nvPr>
        </p:nvSpPr>
        <p:spPr/>
        <p:txBody>
          <a:bodyPr/>
          <a:lstStyle/>
          <a:p>
            <a:fld id="{B5898F52-2787-4BA2-BBBC-9395E9F86D50}" type="datetimeFigureOut">
              <a:rPr lang="en-US" smtClean="0"/>
              <a:t>11/27/20</a:t>
            </a:fld>
            <a:endParaRPr lang="en-US"/>
          </a:p>
        </p:txBody>
      </p:sp>
      <p:sp>
        <p:nvSpPr>
          <p:cNvPr id="4" name="Footer Placeholder 3">
            <a:extLst>
              <a:ext uri="{FF2B5EF4-FFF2-40B4-BE49-F238E27FC236}">
                <a16:creationId xmlns:a16="http://schemas.microsoft.com/office/drawing/2014/main" id="{BADE60CD-D6F3-40A7-BB8B-FEC8E3156A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02B832-C4FE-4F88-85EA-DDC16A82B9A9}"/>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928850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75B2FC-801A-44A4-96BF-26A9E8B2A1C6}"/>
              </a:ext>
            </a:extLst>
          </p:cNvPr>
          <p:cNvSpPr>
            <a:spLocks noGrp="1"/>
          </p:cNvSpPr>
          <p:nvPr>
            <p:ph type="dt" sz="half" idx="10"/>
          </p:nvPr>
        </p:nvSpPr>
        <p:spPr/>
        <p:txBody>
          <a:bodyPr/>
          <a:lstStyle/>
          <a:p>
            <a:fld id="{B5898F52-2787-4BA2-BBBC-9395E9F86D50}" type="datetimeFigureOut">
              <a:rPr lang="en-US" smtClean="0"/>
              <a:t>11/27/20</a:t>
            </a:fld>
            <a:endParaRPr lang="en-US"/>
          </a:p>
        </p:txBody>
      </p:sp>
      <p:sp>
        <p:nvSpPr>
          <p:cNvPr id="3" name="Footer Placeholder 2">
            <a:extLst>
              <a:ext uri="{FF2B5EF4-FFF2-40B4-BE49-F238E27FC236}">
                <a16:creationId xmlns:a16="http://schemas.microsoft.com/office/drawing/2014/main" id="{A8127F04-7E7E-485C-8B30-6B89E5A69F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933C81-AA74-4BCE-AA9E-56E5791D078C}"/>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467478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FD3CB-0541-46AD-B35E-0E0A1375E8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F8EFDE-1D7D-46B8-AB55-A3C02EDD1888}"/>
              </a:ext>
            </a:extLst>
          </p:cNvPr>
          <p:cNvSpPr>
            <a:spLocks noGrp="1"/>
          </p:cNvSpPr>
          <p:nvPr>
            <p:ph idx="1"/>
          </p:nvPr>
        </p:nvSpPr>
        <p:spPr>
          <a:xfrm>
            <a:off x="5183188" y="457201"/>
            <a:ext cx="5652153" cy="5403850"/>
          </a:xfrm>
        </p:spPr>
        <p:txBody>
          <a:bodyPr/>
          <a:lstStyle>
            <a:lvl1pPr>
              <a:defRPr sz="3200"/>
            </a:lvl1pPr>
            <a:lvl2pPr>
              <a:defRPr sz="2800" b="1"/>
            </a:lvl2pPr>
            <a:lvl3pPr>
              <a:defRPr sz="2400" b="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6411D2F5-DB36-4943-8A14-96AFC4883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C07D4-6597-444C-9EFD-62021AE7618C}"/>
              </a:ext>
            </a:extLst>
          </p:cNvPr>
          <p:cNvSpPr>
            <a:spLocks noGrp="1"/>
          </p:cNvSpPr>
          <p:nvPr>
            <p:ph type="dt" sz="half" idx="10"/>
          </p:nvPr>
        </p:nvSpPr>
        <p:spPr/>
        <p:txBody>
          <a:bodyPr/>
          <a:lstStyle/>
          <a:p>
            <a:fld id="{B5898F52-2787-4BA2-BBBC-9395E9F86D50}" type="datetimeFigureOut">
              <a:rPr lang="en-US" smtClean="0"/>
              <a:t>11/27/20</a:t>
            </a:fld>
            <a:endParaRPr lang="en-US"/>
          </a:p>
        </p:txBody>
      </p:sp>
      <p:sp>
        <p:nvSpPr>
          <p:cNvPr id="6" name="Footer Placeholder 5">
            <a:extLst>
              <a:ext uri="{FF2B5EF4-FFF2-40B4-BE49-F238E27FC236}">
                <a16:creationId xmlns:a16="http://schemas.microsoft.com/office/drawing/2014/main" id="{712D0D2C-70E8-4A24-9727-BEAF10B17D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D9E0F6-7216-48A1-8BCA-770C6DE3875B}"/>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754361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BEBD-5F1A-4111-A7F2-1CE82C9A69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0517FB-4008-4F68-B193-482971BA72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2606C5F-0885-458F-9B21-47E60171BF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886F2E-B752-4D78-8DC4-C96A1A00E670}"/>
              </a:ext>
            </a:extLst>
          </p:cNvPr>
          <p:cNvSpPr>
            <a:spLocks noGrp="1"/>
          </p:cNvSpPr>
          <p:nvPr>
            <p:ph type="dt" sz="half" idx="10"/>
          </p:nvPr>
        </p:nvSpPr>
        <p:spPr/>
        <p:txBody>
          <a:bodyPr/>
          <a:lstStyle/>
          <a:p>
            <a:fld id="{B5898F52-2787-4BA2-BBBC-9395E9F86D50}" type="datetimeFigureOut">
              <a:rPr lang="en-US" smtClean="0"/>
              <a:t>11/27/20</a:t>
            </a:fld>
            <a:endParaRPr lang="en-US"/>
          </a:p>
        </p:txBody>
      </p:sp>
      <p:sp>
        <p:nvSpPr>
          <p:cNvPr id="6" name="Footer Placeholder 5">
            <a:extLst>
              <a:ext uri="{FF2B5EF4-FFF2-40B4-BE49-F238E27FC236}">
                <a16:creationId xmlns:a16="http://schemas.microsoft.com/office/drawing/2014/main" id="{4FC37751-8BB8-4224-870A-A2953E7607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42CE94-BD7E-44B3-9B5E-67D4BD317E99}"/>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287426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3CBE-1EA9-4E8B-A281-C50B792E55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2EB1A0-A59D-4CB9-BABB-C6BF1D2E99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E6265B-940D-433C-AD76-2D6A42449307}"/>
              </a:ext>
            </a:extLst>
          </p:cNvPr>
          <p:cNvSpPr>
            <a:spLocks noGrp="1"/>
          </p:cNvSpPr>
          <p:nvPr>
            <p:ph type="dt" sz="half" idx="10"/>
          </p:nvPr>
        </p:nvSpPr>
        <p:spPr/>
        <p:txBody>
          <a:bodyPr/>
          <a:lstStyle/>
          <a:p>
            <a:fld id="{B5898F52-2787-4BA2-BBBC-9395E9F86D50}" type="datetimeFigureOut">
              <a:rPr lang="en-US" smtClean="0"/>
              <a:t>11/27/20</a:t>
            </a:fld>
            <a:endParaRPr lang="en-US"/>
          </a:p>
        </p:txBody>
      </p:sp>
      <p:sp>
        <p:nvSpPr>
          <p:cNvPr id="5" name="Footer Placeholder 4">
            <a:extLst>
              <a:ext uri="{FF2B5EF4-FFF2-40B4-BE49-F238E27FC236}">
                <a16:creationId xmlns:a16="http://schemas.microsoft.com/office/drawing/2014/main" id="{EDCAB98E-314F-45C4-9A64-AD3FAE0516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E49F32-B214-4A0C-8669-7FE4BA445965}"/>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583009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DE4A6D-DAA1-4551-A093-3C36C1C8CF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25FDA9-71CD-4B86-B291-BEBA43D8ED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D9F5B1-B635-4479-A426-B1D4066502DB}"/>
              </a:ext>
            </a:extLst>
          </p:cNvPr>
          <p:cNvSpPr>
            <a:spLocks noGrp="1"/>
          </p:cNvSpPr>
          <p:nvPr>
            <p:ph type="dt" sz="half" idx="10"/>
          </p:nvPr>
        </p:nvSpPr>
        <p:spPr/>
        <p:txBody>
          <a:bodyPr/>
          <a:lstStyle/>
          <a:p>
            <a:fld id="{B5898F52-2787-4BA2-BBBC-9395E9F86D50}" type="datetimeFigureOut">
              <a:rPr lang="en-US" smtClean="0"/>
              <a:t>11/27/20</a:t>
            </a:fld>
            <a:endParaRPr lang="en-US"/>
          </a:p>
        </p:txBody>
      </p:sp>
      <p:sp>
        <p:nvSpPr>
          <p:cNvPr id="5" name="Footer Placeholder 4">
            <a:extLst>
              <a:ext uri="{FF2B5EF4-FFF2-40B4-BE49-F238E27FC236}">
                <a16:creationId xmlns:a16="http://schemas.microsoft.com/office/drawing/2014/main" id="{6B833098-8769-47C3-80B2-C2942F984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EA9297-65D4-45BE-BE6C-5531FC6A5E1E}"/>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118035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1AFD227-869A-489C-A9B5-3F0498DF3C0C}"/>
              </a:ext>
            </a:extLst>
          </p:cNvPr>
          <p:cNvGrpSpPr/>
          <p:nvPr/>
        </p:nvGrpSpPr>
        <p:grpSpPr>
          <a:xfrm>
            <a:off x="11096450" y="13394"/>
            <a:ext cx="494218" cy="6814823"/>
            <a:chOff x="11096450" y="13394"/>
            <a:chExt cx="494218" cy="6814823"/>
          </a:xfrm>
          <a:solidFill>
            <a:schemeClr val="bg2">
              <a:lumMod val="90000"/>
            </a:schemeClr>
          </a:solidFill>
        </p:grpSpPr>
        <p:sp>
          <p:nvSpPr>
            <p:cNvPr id="8" name="Freeform 8">
              <a:extLst>
                <a:ext uri="{FF2B5EF4-FFF2-40B4-BE49-F238E27FC236}">
                  <a16:creationId xmlns:a16="http://schemas.microsoft.com/office/drawing/2014/main" id="{62704B34-199B-4964-9C78-3AB9735915AA}"/>
                </a:ext>
              </a:extLst>
            </p:cNvPr>
            <p:cNvSpPr>
              <a:spLocks/>
            </p:cNvSpPr>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 name="Freeform 10">
              <a:extLst>
                <a:ext uri="{FF2B5EF4-FFF2-40B4-BE49-F238E27FC236}">
                  <a16:creationId xmlns:a16="http://schemas.microsoft.com/office/drawing/2014/main" id="{8B1E8DB8-017D-454E-849F-EE5742849FD4}"/>
                </a:ext>
              </a:extLst>
            </p:cNvPr>
            <p:cNvSpPr>
              <a:spLocks/>
            </p:cNvSpPr>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 name="Freeform 15">
              <a:extLst>
                <a:ext uri="{FF2B5EF4-FFF2-40B4-BE49-F238E27FC236}">
                  <a16:creationId xmlns:a16="http://schemas.microsoft.com/office/drawing/2014/main" id="{16D80E5D-5099-41C4-A80A-1B1538C382FC}"/>
                </a:ext>
              </a:extLst>
            </p:cNvPr>
            <p:cNvSpPr>
              <a:spLocks/>
            </p:cNvSpPr>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Freeform 18">
              <a:extLst>
                <a:ext uri="{FF2B5EF4-FFF2-40B4-BE49-F238E27FC236}">
                  <a16:creationId xmlns:a16="http://schemas.microsoft.com/office/drawing/2014/main" id="{947751E1-E2F4-467E-B547-3BD4BAB7F560}"/>
                </a:ext>
              </a:extLst>
            </p:cNvPr>
            <p:cNvSpPr>
              <a:spLocks/>
            </p:cNvSpPr>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9">
              <a:extLst>
                <a:ext uri="{FF2B5EF4-FFF2-40B4-BE49-F238E27FC236}">
                  <a16:creationId xmlns:a16="http://schemas.microsoft.com/office/drawing/2014/main" id="{55D8869B-B701-4268-9856-876345C8AE3F}"/>
                </a:ext>
              </a:extLst>
            </p:cNvPr>
            <p:cNvSpPr>
              <a:spLocks/>
            </p:cNvSpPr>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20">
              <a:extLst>
                <a:ext uri="{FF2B5EF4-FFF2-40B4-BE49-F238E27FC236}">
                  <a16:creationId xmlns:a16="http://schemas.microsoft.com/office/drawing/2014/main" id="{A25CA59C-849F-4CE4-A9B0-293F98DE2C7C}"/>
                </a:ext>
              </a:extLst>
            </p:cNvPr>
            <p:cNvSpPr>
              <a:spLocks/>
            </p:cNvSpPr>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22">
              <a:extLst>
                <a:ext uri="{FF2B5EF4-FFF2-40B4-BE49-F238E27FC236}">
                  <a16:creationId xmlns:a16="http://schemas.microsoft.com/office/drawing/2014/main" id="{FE000DB1-AAA1-4BFF-8F14-53624C2F9E0B}"/>
                </a:ext>
              </a:extLst>
            </p:cNvPr>
            <p:cNvSpPr>
              <a:spLocks/>
            </p:cNvSpPr>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23">
              <a:extLst>
                <a:ext uri="{FF2B5EF4-FFF2-40B4-BE49-F238E27FC236}">
                  <a16:creationId xmlns:a16="http://schemas.microsoft.com/office/drawing/2014/main" id="{5EEFBC14-7E5B-47B2-B5E3-E90991F89191}"/>
                </a:ext>
              </a:extLst>
            </p:cNvPr>
            <p:cNvSpPr>
              <a:spLocks/>
            </p:cNvSpPr>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6">
              <a:extLst>
                <a:ext uri="{FF2B5EF4-FFF2-40B4-BE49-F238E27FC236}">
                  <a16:creationId xmlns:a16="http://schemas.microsoft.com/office/drawing/2014/main" id="{00AFF6E4-A34A-4FD3-8C57-BB96114822D1}"/>
                </a:ext>
              </a:extLst>
            </p:cNvPr>
            <p:cNvSpPr>
              <a:spLocks/>
            </p:cNvSpPr>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7">
              <a:extLst>
                <a:ext uri="{FF2B5EF4-FFF2-40B4-BE49-F238E27FC236}">
                  <a16:creationId xmlns:a16="http://schemas.microsoft.com/office/drawing/2014/main" id="{C63A8474-C075-4441-A0B3-52286EA50093}"/>
                </a:ext>
              </a:extLst>
            </p:cNvPr>
            <p:cNvSpPr>
              <a:spLocks/>
            </p:cNvSpPr>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8">
              <a:extLst>
                <a:ext uri="{FF2B5EF4-FFF2-40B4-BE49-F238E27FC236}">
                  <a16:creationId xmlns:a16="http://schemas.microsoft.com/office/drawing/2014/main" id="{35DA4698-A2ED-4512-8887-F12D3F14372A}"/>
                </a:ext>
              </a:extLst>
            </p:cNvPr>
            <p:cNvSpPr>
              <a:spLocks/>
            </p:cNvSpPr>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30">
              <a:extLst>
                <a:ext uri="{FF2B5EF4-FFF2-40B4-BE49-F238E27FC236}">
                  <a16:creationId xmlns:a16="http://schemas.microsoft.com/office/drawing/2014/main" id="{3358E118-D590-4E50-B21C-6CDAA1CCAFCB}"/>
                </a:ext>
              </a:extLst>
            </p:cNvPr>
            <p:cNvSpPr>
              <a:spLocks/>
            </p:cNvSpPr>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43">
              <a:extLst>
                <a:ext uri="{FF2B5EF4-FFF2-40B4-BE49-F238E27FC236}">
                  <a16:creationId xmlns:a16="http://schemas.microsoft.com/office/drawing/2014/main" id="{F1EE889E-60FF-423F-ADCB-6CBEE853A040}"/>
                </a:ext>
              </a:extLst>
            </p:cNvPr>
            <p:cNvSpPr>
              <a:spLocks/>
            </p:cNvSpPr>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51">
              <a:extLst>
                <a:ext uri="{FF2B5EF4-FFF2-40B4-BE49-F238E27FC236}">
                  <a16:creationId xmlns:a16="http://schemas.microsoft.com/office/drawing/2014/main" id="{A4AA0634-0A7C-4A35-8EB7-775200F129FD}"/>
                </a:ext>
              </a:extLst>
            </p:cNvPr>
            <p:cNvSpPr>
              <a:spLocks/>
            </p:cNvSpPr>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52">
              <a:extLst>
                <a:ext uri="{FF2B5EF4-FFF2-40B4-BE49-F238E27FC236}">
                  <a16:creationId xmlns:a16="http://schemas.microsoft.com/office/drawing/2014/main" id="{EBA21558-CAC3-445C-8882-5D4A0C6D2A0E}"/>
                </a:ext>
              </a:extLst>
            </p:cNvPr>
            <p:cNvSpPr>
              <a:spLocks/>
            </p:cNvSpPr>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53">
              <a:extLst>
                <a:ext uri="{FF2B5EF4-FFF2-40B4-BE49-F238E27FC236}">
                  <a16:creationId xmlns:a16="http://schemas.microsoft.com/office/drawing/2014/main" id="{2E9415F1-5D31-4C25-9E26-203EEF500877}"/>
                </a:ext>
              </a:extLst>
            </p:cNvPr>
            <p:cNvSpPr>
              <a:spLocks/>
            </p:cNvSpPr>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4">
              <a:extLst>
                <a:ext uri="{FF2B5EF4-FFF2-40B4-BE49-F238E27FC236}">
                  <a16:creationId xmlns:a16="http://schemas.microsoft.com/office/drawing/2014/main" id="{622FC1F6-879A-45BA-8752-08020C39CE29}"/>
                </a:ext>
              </a:extLst>
            </p:cNvPr>
            <p:cNvSpPr>
              <a:spLocks/>
            </p:cNvSpPr>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5">
              <a:extLst>
                <a:ext uri="{FF2B5EF4-FFF2-40B4-BE49-F238E27FC236}">
                  <a16:creationId xmlns:a16="http://schemas.microsoft.com/office/drawing/2014/main" id="{BA09826C-58E2-48C5-9666-333326C2CA44}"/>
                </a:ext>
              </a:extLst>
            </p:cNvPr>
            <p:cNvSpPr>
              <a:spLocks/>
            </p:cNvSpPr>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6">
              <a:extLst>
                <a:ext uri="{FF2B5EF4-FFF2-40B4-BE49-F238E27FC236}">
                  <a16:creationId xmlns:a16="http://schemas.microsoft.com/office/drawing/2014/main" id="{A6D3555F-4EA1-4EA7-9D08-2D75CE51927B}"/>
                </a:ext>
              </a:extLst>
            </p:cNvPr>
            <p:cNvSpPr>
              <a:spLocks/>
            </p:cNvSpPr>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7">
              <a:extLst>
                <a:ext uri="{FF2B5EF4-FFF2-40B4-BE49-F238E27FC236}">
                  <a16:creationId xmlns:a16="http://schemas.microsoft.com/office/drawing/2014/main" id="{60FA20E8-EDAA-4310-B870-97807901AC18}"/>
                </a:ext>
              </a:extLst>
            </p:cNvPr>
            <p:cNvSpPr>
              <a:spLocks/>
            </p:cNvSpPr>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9">
              <a:extLst>
                <a:ext uri="{FF2B5EF4-FFF2-40B4-BE49-F238E27FC236}">
                  <a16:creationId xmlns:a16="http://schemas.microsoft.com/office/drawing/2014/main" id="{F5552AA2-C2AB-4D59-B6EF-E8E5EE110E52}"/>
                </a:ext>
              </a:extLst>
            </p:cNvPr>
            <p:cNvSpPr>
              <a:spLocks/>
            </p:cNvSpPr>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60">
              <a:extLst>
                <a:ext uri="{FF2B5EF4-FFF2-40B4-BE49-F238E27FC236}">
                  <a16:creationId xmlns:a16="http://schemas.microsoft.com/office/drawing/2014/main" id="{0BA267D0-8F6B-4803-B948-70E29B4587EB}"/>
                </a:ext>
              </a:extLst>
            </p:cNvPr>
            <p:cNvSpPr>
              <a:spLocks/>
            </p:cNvSpPr>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61">
              <a:extLst>
                <a:ext uri="{FF2B5EF4-FFF2-40B4-BE49-F238E27FC236}">
                  <a16:creationId xmlns:a16="http://schemas.microsoft.com/office/drawing/2014/main" id="{86E372A3-B9F4-4FEE-8B96-D9AD879E214E}"/>
                </a:ext>
              </a:extLst>
            </p:cNvPr>
            <p:cNvSpPr>
              <a:spLocks/>
            </p:cNvSpPr>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5">
              <a:extLst>
                <a:ext uri="{FF2B5EF4-FFF2-40B4-BE49-F238E27FC236}">
                  <a16:creationId xmlns:a16="http://schemas.microsoft.com/office/drawing/2014/main" id="{FF0C4564-5DA6-4224-A8B7-85CE1323DE8F}"/>
                </a:ext>
              </a:extLst>
            </p:cNvPr>
            <p:cNvSpPr>
              <a:spLocks/>
            </p:cNvSpPr>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6">
              <a:extLst>
                <a:ext uri="{FF2B5EF4-FFF2-40B4-BE49-F238E27FC236}">
                  <a16:creationId xmlns:a16="http://schemas.microsoft.com/office/drawing/2014/main" id="{19F31D0D-C43D-4BB0-A13C-9524B84117D4}"/>
                </a:ext>
              </a:extLst>
            </p:cNvPr>
            <p:cNvSpPr>
              <a:spLocks/>
            </p:cNvSpPr>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7">
              <a:extLst>
                <a:ext uri="{FF2B5EF4-FFF2-40B4-BE49-F238E27FC236}">
                  <a16:creationId xmlns:a16="http://schemas.microsoft.com/office/drawing/2014/main" id="{6B32FB03-B0FE-4731-BE41-C59AFB49FBF5}"/>
                </a:ext>
              </a:extLst>
            </p:cNvPr>
            <p:cNvSpPr>
              <a:spLocks/>
            </p:cNvSpPr>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8">
              <a:extLst>
                <a:ext uri="{FF2B5EF4-FFF2-40B4-BE49-F238E27FC236}">
                  <a16:creationId xmlns:a16="http://schemas.microsoft.com/office/drawing/2014/main" id="{BDD5B6F0-1E17-4DCD-AE5F-ED8C48892FEF}"/>
                </a:ext>
              </a:extLst>
            </p:cNvPr>
            <p:cNvSpPr>
              <a:spLocks/>
            </p:cNvSpPr>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9">
              <a:extLst>
                <a:ext uri="{FF2B5EF4-FFF2-40B4-BE49-F238E27FC236}">
                  <a16:creationId xmlns:a16="http://schemas.microsoft.com/office/drawing/2014/main" id="{0290BE17-E89B-4AF9-B3F6-AF4884D52467}"/>
                </a:ext>
              </a:extLst>
            </p:cNvPr>
            <p:cNvSpPr>
              <a:spLocks/>
            </p:cNvSpPr>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11">
              <a:extLst>
                <a:ext uri="{FF2B5EF4-FFF2-40B4-BE49-F238E27FC236}">
                  <a16:creationId xmlns:a16="http://schemas.microsoft.com/office/drawing/2014/main" id="{85F63089-F77F-4F02-8417-AAC1847FBCA7}"/>
                </a:ext>
              </a:extLst>
            </p:cNvPr>
            <p:cNvSpPr>
              <a:spLocks/>
            </p:cNvSpPr>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12">
              <a:extLst>
                <a:ext uri="{FF2B5EF4-FFF2-40B4-BE49-F238E27FC236}">
                  <a16:creationId xmlns:a16="http://schemas.microsoft.com/office/drawing/2014/main" id="{7B01CD5E-570F-4CBF-9904-94F30D928C54}"/>
                </a:ext>
              </a:extLst>
            </p:cNvPr>
            <p:cNvSpPr>
              <a:spLocks/>
            </p:cNvSpPr>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13">
              <a:extLst>
                <a:ext uri="{FF2B5EF4-FFF2-40B4-BE49-F238E27FC236}">
                  <a16:creationId xmlns:a16="http://schemas.microsoft.com/office/drawing/2014/main" id="{7EE6A672-2915-4B03-99A9-9364D5F1521E}"/>
                </a:ext>
              </a:extLst>
            </p:cNvPr>
            <p:cNvSpPr>
              <a:spLocks/>
            </p:cNvSpPr>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4">
              <a:extLst>
                <a:ext uri="{FF2B5EF4-FFF2-40B4-BE49-F238E27FC236}">
                  <a16:creationId xmlns:a16="http://schemas.microsoft.com/office/drawing/2014/main" id="{2136B643-14E1-443A-BC1C-06ADAE65C30F}"/>
                </a:ext>
              </a:extLst>
            </p:cNvPr>
            <p:cNvSpPr>
              <a:spLocks/>
            </p:cNvSpPr>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6">
              <a:extLst>
                <a:ext uri="{FF2B5EF4-FFF2-40B4-BE49-F238E27FC236}">
                  <a16:creationId xmlns:a16="http://schemas.microsoft.com/office/drawing/2014/main" id="{867FA393-4F37-4E1A-870B-F96775FAB7E8}"/>
                </a:ext>
              </a:extLst>
            </p:cNvPr>
            <p:cNvSpPr>
              <a:spLocks/>
            </p:cNvSpPr>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7">
              <a:extLst>
                <a:ext uri="{FF2B5EF4-FFF2-40B4-BE49-F238E27FC236}">
                  <a16:creationId xmlns:a16="http://schemas.microsoft.com/office/drawing/2014/main" id="{E225A1BE-FAD2-4764-A7E4-A6DA07D0573B}"/>
                </a:ext>
              </a:extLst>
            </p:cNvPr>
            <p:cNvSpPr>
              <a:spLocks/>
            </p:cNvSpPr>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21">
              <a:extLst>
                <a:ext uri="{FF2B5EF4-FFF2-40B4-BE49-F238E27FC236}">
                  <a16:creationId xmlns:a16="http://schemas.microsoft.com/office/drawing/2014/main" id="{25D65388-C7E0-4C07-822A-03C5009C6D1E}"/>
                </a:ext>
              </a:extLst>
            </p:cNvPr>
            <p:cNvSpPr>
              <a:spLocks/>
            </p:cNvSpPr>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25">
              <a:extLst>
                <a:ext uri="{FF2B5EF4-FFF2-40B4-BE49-F238E27FC236}">
                  <a16:creationId xmlns:a16="http://schemas.microsoft.com/office/drawing/2014/main" id="{E1D79822-C494-449C-B439-F437DAD4F218}"/>
                </a:ext>
              </a:extLst>
            </p:cNvPr>
            <p:cNvSpPr>
              <a:spLocks/>
            </p:cNvSpPr>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29">
              <a:extLst>
                <a:ext uri="{FF2B5EF4-FFF2-40B4-BE49-F238E27FC236}">
                  <a16:creationId xmlns:a16="http://schemas.microsoft.com/office/drawing/2014/main" id="{CDB324E5-E8D9-40E3-BAB4-1F87E67E4F46}"/>
                </a:ext>
              </a:extLst>
            </p:cNvPr>
            <p:cNvSpPr>
              <a:spLocks/>
            </p:cNvSpPr>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31">
              <a:extLst>
                <a:ext uri="{FF2B5EF4-FFF2-40B4-BE49-F238E27FC236}">
                  <a16:creationId xmlns:a16="http://schemas.microsoft.com/office/drawing/2014/main" id="{15404AB3-12EB-462E-85A2-AF4A7E91D729}"/>
                </a:ext>
              </a:extLst>
            </p:cNvPr>
            <p:cNvSpPr>
              <a:spLocks/>
            </p:cNvSpPr>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32">
              <a:extLst>
                <a:ext uri="{FF2B5EF4-FFF2-40B4-BE49-F238E27FC236}">
                  <a16:creationId xmlns:a16="http://schemas.microsoft.com/office/drawing/2014/main" id="{228021CB-53B3-4BCC-A14C-0B6951FC971F}"/>
                </a:ext>
              </a:extLst>
            </p:cNvPr>
            <p:cNvSpPr>
              <a:spLocks/>
            </p:cNvSpPr>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33">
              <a:extLst>
                <a:ext uri="{FF2B5EF4-FFF2-40B4-BE49-F238E27FC236}">
                  <a16:creationId xmlns:a16="http://schemas.microsoft.com/office/drawing/2014/main" id="{B353D0BC-00A6-4EA4-9311-9FCB88CC2021}"/>
                </a:ext>
              </a:extLst>
            </p:cNvPr>
            <p:cNvSpPr>
              <a:spLocks/>
            </p:cNvSpPr>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4">
              <a:extLst>
                <a:ext uri="{FF2B5EF4-FFF2-40B4-BE49-F238E27FC236}">
                  <a16:creationId xmlns:a16="http://schemas.microsoft.com/office/drawing/2014/main" id="{0E001FD3-6EDD-47A3-9916-826E1595DAB3}"/>
                </a:ext>
              </a:extLst>
            </p:cNvPr>
            <p:cNvSpPr>
              <a:spLocks/>
            </p:cNvSpPr>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5">
              <a:extLst>
                <a:ext uri="{FF2B5EF4-FFF2-40B4-BE49-F238E27FC236}">
                  <a16:creationId xmlns:a16="http://schemas.microsoft.com/office/drawing/2014/main" id="{FE214D5B-D151-4E09-A01E-BEAAF9C679ED}"/>
                </a:ext>
              </a:extLst>
            </p:cNvPr>
            <p:cNvSpPr>
              <a:spLocks/>
            </p:cNvSpPr>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6">
              <a:extLst>
                <a:ext uri="{FF2B5EF4-FFF2-40B4-BE49-F238E27FC236}">
                  <a16:creationId xmlns:a16="http://schemas.microsoft.com/office/drawing/2014/main" id="{3024EF13-0A45-49DD-B0F4-FA3A5169EFFE}"/>
                </a:ext>
              </a:extLst>
            </p:cNvPr>
            <p:cNvSpPr>
              <a:spLocks/>
            </p:cNvSpPr>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7">
              <a:extLst>
                <a:ext uri="{FF2B5EF4-FFF2-40B4-BE49-F238E27FC236}">
                  <a16:creationId xmlns:a16="http://schemas.microsoft.com/office/drawing/2014/main" id="{95E0BDAE-48A7-4752-A150-74DA4BAE5E4B}"/>
                </a:ext>
              </a:extLst>
            </p:cNvPr>
            <p:cNvSpPr>
              <a:spLocks/>
            </p:cNvSpPr>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8">
              <a:extLst>
                <a:ext uri="{FF2B5EF4-FFF2-40B4-BE49-F238E27FC236}">
                  <a16:creationId xmlns:a16="http://schemas.microsoft.com/office/drawing/2014/main" id="{DE128EDB-3179-4F47-8B37-BEDE3B82FFC7}"/>
                </a:ext>
              </a:extLst>
            </p:cNvPr>
            <p:cNvSpPr>
              <a:spLocks/>
            </p:cNvSpPr>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9">
              <a:extLst>
                <a:ext uri="{FF2B5EF4-FFF2-40B4-BE49-F238E27FC236}">
                  <a16:creationId xmlns:a16="http://schemas.microsoft.com/office/drawing/2014/main" id="{E09CDD49-7B7B-42C0-A09E-6CFB3CDFF6A1}"/>
                </a:ext>
              </a:extLst>
            </p:cNvPr>
            <p:cNvSpPr>
              <a:spLocks/>
            </p:cNvSpPr>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40">
              <a:extLst>
                <a:ext uri="{FF2B5EF4-FFF2-40B4-BE49-F238E27FC236}">
                  <a16:creationId xmlns:a16="http://schemas.microsoft.com/office/drawing/2014/main" id="{93C5D839-4CD5-4165-9091-7D9B92CDC1D2}"/>
                </a:ext>
              </a:extLst>
            </p:cNvPr>
            <p:cNvSpPr>
              <a:spLocks/>
            </p:cNvSpPr>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41">
              <a:extLst>
                <a:ext uri="{FF2B5EF4-FFF2-40B4-BE49-F238E27FC236}">
                  <a16:creationId xmlns:a16="http://schemas.microsoft.com/office/drawing/2014/main" id="{3C7F638A-BB6D-4B24-A7F9-03BF8087459B}"/>
                </a:ext>
              </a:extLst>
            </p:cNvPr>
            <p:cNvSpPr>
              <a:spLocks/>
            </p:cNvSpPr>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42">
              <a:extLst>
                <a:ext uri="{FF2B5EF4-FFF2-40B4-BE49-F238E27FC236}">
                  <a16:creationId xmlns:a16="http://schemas.microsoft.com/office/drawing/2014/main" id="{5B59DB64-329B-45EA-8A67-4213A886B5B2}"/>
                </a:ext>
              </a:extLst>
            </p:cNvPr>
            <p:cNvSpPr>
              <a:spLocks/>
            </p:cNvSpPr>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4">
              <a:extLst>
                <a:ext uri="{FF2B5EF4-FFF2-40B4-BE49-F238E27FC236}">
                  <a16:creationId xmlns:a16="http://schemas.microsoft.com/office/drawing/2014/main" id="{D8DAB003-6484-4D1D-85AE-93FA09BC5EF5}"/>
                </a:ext>
              </a:extLst>
            </p:cNvPr>
            <p:cNvSpPr>
              <a:spLocks/>
            </p:cNvSpPr>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5">
              <a:extLst>
                <a:ext uri="{FF2B5EF4-FFF2-40B4-BE49-F238E27FC236}">
                  <a16:creationId xmlns:a16="http://schemas.microsoft.com/office/drawing/2014/main" id="{D49280A1-ACA8-4CD6-9012-AF12660F07E4}"/>
                </a:ext>
              </a:extLst>
            </p:cNvPr>
            <p:cNvSpPr>
              <a:spLocks/>
            </p:cNvSpPr>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6">
              <a:extLst>
                <a:ext uri="{FF2B5EF4-FFF2-40B4-BE49-F238E27FC236}">
                  <a16:creationId xmlns:a16="http://schemas.microsoft.com/office/drawing/2014/main" id="{C03EAE8C-6089-40E5-9361-2E266A1EEBA3}"/>
                </a:ext>
              </a:extLst>
            </p:cNvPr>
            <p:cNvSpPr>
              <a:spLocks/>
            </p:cNvSpPr>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7">
              <a:extLst>
                <a:ext uri="{FF2B5EF4-FFF2-40B4-BE49-F238E27FC236}">
                  <a16:creationId xmlns:a16="http://schemas.microsoft.com/office/drawing/2014/main" id="{02E3A077-F087-4E14-A13E-4E9D4369B1F6}"/>
                </a:ext>
              </a:extLst>
            </p:cNvPr>
            <p:cNvSpPr>
              <a:spLocks/>
            </p:cNvSpPr>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8">
              <a:extLst>
                <a:ext uri="{FF2B5EF4-FFF2-40B4-BE49-F238E27FC236}">
                  <a16:creationId xmlns:a16="http://schemas.microsoft.com/office/drawing/2014/main" id="{7CE4FAAA-45E7-4C86-B59A-F284B79EFD23}"/>
                </a:ext>
              </a:extLst>
            </p:cNvPr>
            <p:cNvSpPr>
              <a:spLocks/>
            </p:cNvSpPr>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9">
              <a:extLst>
                <a:ext uri="{FF2B5EF4-FFF2-40B4-BE49-F238E27FC236}">
                  <a16:creationId xmlns:a16="http://schemas.microsoft.com/office/drawing/2014/main" id="{E2689B62-CCA1-4EE5-B622-FBA516868916}"/>
                </a:ext>
              </a:extLst>
            </p:cNvPr>
            <p:cNvSpPr>
              <a:spLocks/>
            </p:cNvSpPr>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8">
              <a:extLst>
                <a:ext uri="{FF2B5EF4-FFF2-40B4-BE49-F238E27FC236}">
                  <a16:creationId xmlns:a16="http://schemas.microsoft.com/office/drawing/2014/main" id="{113638EE-3BCF-4315-A329-3C6766A3890B}"/>
                </a:ext>
              </a:extLst>
            </p:cNvPr>
            <p:cNvSpPr>
              <a:spLocks/>
            </p:cNvSpPr>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106">
              <a:extLst>
                <a:ext uri="{FF2B5EF4-FFF2-40B4-BE49-F238E27FC236}">
                  <a16:creationId xmlns:a16="http://schemas.microsoft.com/office/drawing/2014/main" id="{4FB36B8F-335B-40F2-83BB-C2B2689DC2E9}"/>
                </a:ext>
              </a:extLst>
            </p:cNvPr>
            <p:cNvSpPr>
              <a:spLocks/>
            </p:cNvSpPr>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p:nvSpPr>
          <p:cNvPr id="2" name="Title Placeholder 1">
            <a:extLst>
              <a:ext uri="{FF2B5EF4-FFF2-40B4-BE49-F238E27FC236}">
                <a16:creationId xmlns:a16="http://schemas.microsoft.com/office/drawing/2014/main" id="{7A05E913-A9D9-4639-B104-1F07A4AF6A56}"/>
              </a:ext>
            </a:extLst>
          </p:cNvPr>
          <p:cNvSpPr>
            <a:spLocks noGrp="1"/>
          </p:cNvSpPr>
          <p:nvPr>
            <p:ph type="title"/>
          </p:nvPr>
        </p:nvSpPr>
        <p:spPr>
          <a:xfrm>
            <a:off x="1069848" y="502920"/>
            <a:ext cx="9634011"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9940CEB-B6D7-46E6-9843-51534214017A}"/>
              </a:ext>
            </a:extLst>
          </p:cNvPr>
          <p:cNvSpPr>
            <a:spLocks noGrp="1"/>
          </p:cNvSpPr>
          <p:nvPr>
            <p:ph type="body" idx="1"/>
          </p:nvPr>
        </p:nvSpPr>
        <p:spPr>
          <a:xfrm>
            <a:off x="1069848" y="1874520"/>
            <a:ext cx="9634011"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5BAC8B5-8DFB-4920-8580-54824C831A94}"/>
              </a:ext>
            </a:extLst>
          </p:cNvPr>
          <p:cNvSpPr>
            <a:spLocks noGrp="1"/>
          </p:cNvSpPr>
          <p:nvPr>
            <p:ph type="dt" sz="half" idx="2"/>
          </p:nvPr>
        </p:nvSpPr>
        <p:spPr>
          <a:xfrm>
            <a:off x="173736" y="6382512"/>
            <a:ext cx="2845901" cy="365125"/>
          </a:xfrm>
          <a:prstGeom prst="rect">
            <a:avLst/>
          </a:prstGeom>
        </p:spPr>
        <p:txBody>
          <a:bodyPr vert="horz" lIns="91440" tIns="45720" rIns="91440" bIns="45720" rtlCol="0" anchor="ctr"/>
          <a:lstStyle>
            <a:lvl1pPr algn="l">
              <a:defRPr sz="1050">
                <a:solidFill>
                  <a:schemeClr val="tx2"/>
                </a:solidFill>
              </a:defRPr>
            </a:lvl1pPr>
          </a:lstStyle>
          <a:p>
            <a:fld id="{B5898F52-2787-4BA2-BBBC-9395E9F86D50}" type="datetimeFigureOut">
              <a:rPr lang="en-US" smtClean="0"/>
              <a:pPr/>
              <a:t>11/27/20</a:t>
            </a:fld>
            <a:endParaRPr lang="en-US" dirty="0"/>
          </a:p>
        </p:txBody>
      </p:sp>
      <p:sp>
        <p:nvSpPr>
          <p:cNvPr id="5" name="Footer Placeholder 4">
            <a:extLst>
              <a:ext uri="{FF2B5EF4-FFF2-40B4-BE49-F238E27FC236}">
                <a16:creationId xmlns:a16="http://schemas.microsoft.com/office/drawing/2014/main" id="{3A9E2D5D-B616-4048-9CB8-4D316BBDB1FB}"/>
              </a:ext>
            </a:extLst>
          </p:cNvPr>
          <p:cNvSpPr>
            <a:spLocks noGrp="1"/>
          </p:cNvSpPr>
          <p:nvPr>
            <p:ph type="ftr" sz="quarter" idx="3"/>
          </p:nvPr>
        </p:nvSpPr>
        <p:spPr>
          <a:xfrm rot="5400000">
            <a:off x="-1754871" y="2093199"/>
            <a:ext cx="4157472" cy="416082"/>
          </a:xfrm>
          <a:prstGeom prst="rect">
            <a:avLst/>
          </a:prstGeom>
        </p:spPr>
        <p:txBody>
          <a:bodyPr vert="horz" lIns="91440" tIns="45720" rIns="91440" bIns="45720" rtlCol="0" anchor="ctr"/>
          <a:lstStyle>
            <a:lvl1pPr algn="l">
              <a:defRPr sz="1050">
                <a:solidFill>
                  <a:schemeClr val="tx2"/>
                </a:solidFill>
              </a:defRPr>
            </a:lvl1pPr>
          </a:lstStyle>
          <a:p>
            <a:endParaRPr lang="en-US" dirty="0"/>
          </a:p>
        </p:txBody>
      </p:sp>
      <p:sp>
        <p:nvSpPr>
          <p:cNvPr id="6" name="Slide Number Placeholder 5">
            <a:extLst>
              <a:ext uri="{FF2B5EF4-FFF2-40B4-BE49-F238E27FC236}">
                <a16:creationId xmlns:a16="http://schemas.microsoft.com/office/drawing/2014/main" id="{63F322F0-8F3D-4AC5-9873-24666D0E0D34}"/>
              </a:ext>
            </a:extLst>
          </p:cNvPr>
          <p:cNvSpPr>
            <a:spLocks noGrp="1"/>
          </p:cNvSpPr>
          <p:nvPr>
            <p:ph type="sldNum" sz="quarter" idx="4"/>
          </p:nvPr>
        </p:nvSpPr>
        <p:spPr>
          <a:xfrm>
            <a:off x="11457919" y="6382512"/>
            <a:ext cx="500997" cy="365125"/>
          </a:xfrm>
          <a:prstGeom prst="rect">
            <a:avLst/>
          </a:prstGeom>
        </p:spPr>
        <p:txBody>
          <a:bodyPr vert="horz" lIns="91440" tIns="45720" rIns="91440" bIns="45720" rtlCol="0" anchor="ctr"/>
          <a:lstStyle>
            <a:lvl1pPr algn="r">
              <a:defRPr sz="1050">
                <a:solidFill>
                  <a:schemeClr val="tx2"/>
                </a:solidFill>
              </a:defRPr>
            </a:lvl1pPr>
          </a:lstStyle>
          <a:p>
            <a:fld id="{4C8B8A27-DF03-4546-BA93-21C967D57E5C}" type="slidenum">
              <a:rPr lang="en-US" smtClean="0"/>
              <a:pPr/>
              <a:t>‹#›</a:t>
            </a:fld>
            <a:endParaRPr lang="en-US"/>
          </a:p>
        </p:txBody>
      </p:sp>
    </p:spTree>
    <p:extLst>
      <p:ext uri="{BB962C8B-B14F-4D97-AF65-F5344CB8AC3E}">
        <p14:creationId xmlns:p14="http://schemas.microsoft.com/office/powerpoint/2010/main" val="152603585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6.xml"/><Relationship Id="rId4"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0">
            <a:extLst>
              <a:ext uri="{FF2B5EF4-FFF2-40B4-BE49-F238E27FC236}">
                <a16:creationId xmlns:a16="http://schemas.microsoft.com/office/drawing/2014/main" id="{F616A82B-4290-46E7-BF7E-9119EFAF9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3AF797-F7C5-E046-9318-1F41A4D3546D}"/>
              </a:ext>
            </a:extLst>
          </p:cNvPr>
          <p:cNvSpPr>
            <a:spLocks noGrp="1"/>
          </p:cNvSpPr>
          <p:nvPr>
            <p:ph type="ctrTitle"/>
          </p:nvPr>
        </p:nvSpPr>
        <p:spPr>
          <a:xfrm>
            <a:off x="7567966" y="1029632"/>
            <a:ext cx="4016188" cy="2892612"/>
          </a:xfrm>
        </p:spPr>
        <p:txBody>
          <a:bodyPr>
            <a:normAutofit/>
          </a:bodyPr>
          <a:lstStyle/>
          <a:p>
            <a:r>
              <a:rPr lang="en-GB" sz="3200" dirty="0">
                <a:latin typeface="+mn-lt"/>
                <a:cs typeface="Calibri" panose="020F0502020204030204" pitchFamily="34" charset="0"/>
              </a:rPr>
              <a:t>SPOTIFY DESIGN</a:t>
            </a:r>
          </a:p>
        </p:txBody>
      </p:sp>
      <p:sp>
        <p:nvSpPr>
          <p:cNvPr id="3" name="Subtitle 2">
            <a:extLst>
              <a:ext uri="{FF2B5EF4-FFF2-40B4-BE49-F238E27FC236}">
                <a16:creationId xmlns:a16="http://schemas.microsoft.com/office/drawing/2014/main" id="{B9878FC9-2E61-7B4E-8FA6-BF4C03F6C877}"/>
              </a:ext>
            </a:extLst>
          </p:cNvPr>
          <p:cNvSpPr>
            <a:spLocks noGrp="1"/>
          </p:cNvSpPr>
          <p:nvPr>
            <p:ph type="subTitle" idx="1"/>
          </p:nvPr>
        </p:nvSpPr>
        <p:spPr>
          <a:xfrm>
            <a:off x="8141707" y="4265149"/>
            <a:ext cx="2868706" cy="1563219"/>
          </a:xfrm>
        </p:spPr>
        <p:txBody>
          <a:bodyPr>
            <a:normAutofit/>
          </a:bodyPr>
          <a:lstStyle/>
          <a:p>
            <a:r>
              <a:rPr lang="en-GB" sz="1200" dirty="0">
                <a:latin typeface="Calibri" panose="020F0502020204030204" pitchFamily="34" charset="0"/>
                <a:cs typeface="Calibri" panose="020F0502020204030204" pitchFamily="34" charset="0"/>
              </a:rPr>
              <a:t>BY SAFA GHELA</a:t>
            </a:r>
          </a:p>
        </p:txBody>
      </p:sp>
      <p:pic>
        <p:nvPicPr>
          <p:cNvPr id="15" name="Picture 3">
            <a:extLst>
              <a:ext uri="{FF2B5EF4-FFF2-40B4-BE49-F238E27FC236}">
                <a16:creationId xmlns:a16="http://schemas.microsoft.com/office/drawing/2014/main" id="{3FD65289-5F9D-401D-81B8-2539C016694B}"/>
              </a:ext>
            </a:extLst>
          </p:cNvPr>
          <p:cNvPicPr>
            <a:picLocks noChangeAspect="1"/>
          </p:cNvPicPr>
          <p:nvPr/>
        </p:nvPicPr>
        <p:blipFill rotWithShape="1">
          <a:blip r:embed="rId2"/>
          <a:srcRect r="32693" b="-2"/>
          <a:stretch/>
        </p:blipFill>
        <p:spPr>
          <a:xfrm>
            <a:off x="20" y="-1"/>
            <a:ext cx="6915093" cy="6858001"/>
          </a:xfrm>
          <a:prstGeom prst="rect">
            <a:avLst/>
          </a:prstGeom>
        </p:spPr>
      </p:pic>
    </p:spTree>
    <p:extLst>
      <p:ext uri="{BB962C8B-B14F-4D97-AF65-F5344CB8AC3E}">
        <p14:creationId xmlns:p14="http://schemas.microsoft.com/office/powerpoint/2010/main" val="1417367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3" name="Rectangle 179">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181">
            <a:extLst>
              <a:ext uri="{FF2B5EF4-FFF2-40B4-BE49-F238E27FC236}">
                <a16:creationId xmlns:a16="http://schemas.microsoft.com/office/drawing/2014/main" id="{4B4C0003-07A3-48E2-BA47-725BA37CFE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Rectangle 183">
            <a:extLst>
              <a:ext uri="{FF2B5EF4-FFF2-40B4-BE49-F238E27FC236}">
                <a16:creationId xmlns:a16="http://schemas.microsoft.com/office/drawing/2014/main" id="{EC2268EF-1ED3-4797-8355-F5078CB18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76300"/>
            <a:ext cx="10775021" cy="5115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8ABEE1-6CB8-404F-A337-EEBB35B81DB3}"/>
              </a:ext>
            </a:extLst>
          </p:cNvPr>
          <p:cNvSpPr>
            <a:spLocks noGrp="1"/>
          </p:cNvSpPr>
          <p:nvPr>
            <p:ph type="title"/>
          </p:nvPr>
        </p:nvSpPr>
        <p:spPr>
          <a:xfrm>
            <a:off x="1320228" y="1165965"/>
            <a:ext cx="8750447" cy="1164425"/>
          </a:xfrm>
        </p:spPr>
        <p:txBody>
          <a:bodyPr>
            <a:normAutofit/>
          </a:bodyPr>
          <a:lstStyle/>
          <a:p>
            <a:r>
              <a:rPr lang="en-GB" dirty="0">
                <a:latin typeface="+mn-lt"/>
                <a:cs typeface="Calibri" panose="020F0502020204030204" pitchFamily="34" charset="0"/>
              </a:rPr>
              <a:t>D&amp;AD - SPOTIFY DESIGN </a:t>
            </a:r>
          </a:p>
        </p:txBody>
      </p:sp>
      <p:sp>
        <p:nvSpPr>
          <p:cNvPr id="3" name="Content Placeholder 2">
            <a:extLst>
              <a:ext uri="{FF2B5EF4-FFF2-40B4-BE49-F238E27FC236}">
                <a16:creationId xmlns:a16="http://schemas.microsoft.com/office/drawing/2014/main" id="{DD38A3CC-6979-094F-A95D-3DE4D7636F74}"/>
              </a:ext>
            </a:extLst>
          </p:cNvPr>
          <p:cNvSpPr>
            <a:spLocks noGrp="1"/>
          </p:cNvSpPr>
          <p:nvPr>
            <p:ph idx="1"/>
          </p:nvPr>
        </p:nvSpPr>
        <p:spPr>
          <a:xfrm>
            <a:off x="1320228" y="2399885"/>
            <a:ext cx="8594737" cy="3496816"/>
          </a:xfrm>
        </p:spPr>
        <p:txBody>
          <a:bodyPr>
            <a:normAutofit fontScale="85000" lnSpcReduction="10000"/>
          </a:bodyPr>
          <a:lstStyle/>
          <a:p>
            <a:pPr marL="0" indent="0">
              <a:lnSpc>
                <a:spcPct val="140000"/>
              </a:lnSpc>
              <a:buNone/>
            </a:pPr>
            <a:r>
              <a:rPr lang="en-GB" sz="1400" dirty="0"/>
              <a:t>Brief breakdown – Create a feature within Spotify that helps people easily share their content and get people talking about it on their social feeds, i.e. – Twitter, Snapchat, Facebook, Instagram.</a:t>
            </a:r>
          </a:p>
          <a:p>
            <a:pPr marL="0" indent="0">
              <a:lnSpc>
                <a:spcPct val="140000"/>
              </a:lnSpc>
              <a:buNone/>
            </a:pPr>
            <a:r>
              <a:rPr lang="en-GB" sz="1400" dirty="0"/>
              <a:t>Requirements and tips:</a:t>
            </a:r>
          </a:p>
          <a:p>
            <a:pPr>
              <a:lnSpc>
                <a:spcPct val="140000"/>
              </a:lnSpc>
            </a:pPr>
            <a:r>
              <a:rPr lang="en-GB" sz="1400" dirty="0"/>
              <a:t>Be diverse</a:t>
            </a:r>
          </a:p>
          <a:p>
            <a:pPr>
              <a:lnSpc>
                <a:spcPct val="140000"/>
              </a:lnSpc>
            </a:pPr>
            <a:r>
              <a:rPr lang="en-GB" sz="1400" dirty="0"/>
              <a:t>Be in the moment even apart</a:t>
            </a:r>
          </a:p>
          <a:p>
            <a:pPr>
              <a:lnSpc>
                <a:spcPct val="140000"/>
              </a:lnSpc>
            </a:pPr>
            <a:r>
              <a:rPr lang="en-GB" sz="1400" dirty="0"/>
              <a:t>Use lockdown and the current circumstances to my advantage</a:t>
            </a:r>
          </a:p>
          <a:p>
            <a:pPr>
              <a:lnSpc>
                <a:spcPct val="140000"/>
              </a:lnSpc>
            </a:pPr>
            <a:r>
              <a:rPr lang="en-GB" sz="1400" dirty="0"/>
              <a:t>Focus on core concept behind your idea and how you can express it</a:t>
            </a:r>
          </a:p>
          <a:p>
            <a:pPr>
              <a:lnSpc>
                <a:spcPct val="140000"/>
              </a:lnSpc>
            </a:pPr>
            <a:r>
              <a:rPr lang="en-GB" sz="1400" dirty="0"/>
              <a:t>Make the listening experience a social experience by enabling people to share the audio that means most to them</a:t>
            </a:r>
          </a:p>
          <a:p>
            <a:pPr>
              <a:lnSpc>
                <a:spcPct val="140000"/>
              </a:lnSpc>
            </a:pPr>
            <a:endParaRPr lang="en-GB" sz="1400" dirty="0"/>
          </a:p>
          <a:p>
            <a:pPr>
              <a:lnSpc>
                <a:spcPct val="140000"/>
              </a:lnSpc>
            </a:pPr>
            <a:endParaRPr lang="en-GB" sz="1000" dirty="0"/>
          </a:p>
          <a:p>
            <a:pPr>
              <a:lnSpc>
                <a:spcPct val="140000"/>
              </a:lnSpc>
            </a:pPr>
            <a:endParaRPr lang="en-GB" sz="1000" dirty="0"/>
          </a:p>
          <a:p>
            <a:pPr>
              <a:lnSpc>
                <a:spcPct val="140000"/>
              </a:lnSpc>
            </a:pPr>
            <a:endParaRPr lang="en-GB" sz="1000" dirty="0"/>
          </a:p>
        </p:txBody>
      </p:sp>
      <p:grpSp>
        <p:nvGrpSpPr>
          <p:cNvPr id="186" name="Group 185">
            <a:extLst>
              <a:ext uri="{FF2B5EF4-FFF2-40B4-BE49-F238E27FC236}">
                <a16:creationId xmlns:a16="http://schemas.microsoft.com/office/drawing/2014/main" id="{5392EEDD-4D20-4B74-B46A-D3CE644335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16220" y="-50217"/>
            <a:ext cx="1068699" cy="6844606"/>
            <a:chOff x="11016220" y="-50217"/>
            <a:chExt cx="1068699" cy="6844606"/>
          </a:xfrm>
        </p:grpSpPr>
        <p:sp>
          <p:nvSpPr>
            <p:cNvPr id="434" name="Freeform 8">
              <a:extLst>
                <a:ext uri="{FF2B5EF4-FFF2-40B4-BE49-F238E27FC236}">
                  <a16:creationId xmlns:a16="http://schemas.microsoft.com/office/drawing/2014/main" id="{62E43E43-4CB1-436A-8F39-FDA46F3845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89500" y="665496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43">
              <a:extLst>
                <a:ext uri="{FF2B5EF4-FFF2-40B4-BE49-F238E27FC236}">
                  <a16:creationId xmlns:a16="http://schemas.microsoft.com/office/drawing/2014/main" id="{01953B1A-913D-4BC4-AD4F-7DCC6BB0AA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75602" y="797003"/>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51">
              <a:extLst>
                <a:ext uri="{FF2B5EF4-FFF2-40B4-BE49-F238E27FC236}">
                  <a16:creationId xmlns:a16="http://schemas.microsoft.com/office/drawing/2014/main" id="{6085CF7C-052A-40B4-A519-5B9C532D81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48571" y="95141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52">
              <a:extLst>
                <a:ext uri="{FF2B5EF4-FFF2-40B4-BE49-F238E27FC236}">
                  <a16:creationId xmlns:a16="http://schemas.microsoft.com/office/drawing/2014/main" id="{6A30D3AB-0061-492B-87F5-7F8512F49E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45576" y="386988"/>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53">
              <a:extLst>
                <a:ext uri="{FF2B5EF4-FFF2-40B4-BE49-F238E27FC236}">
                  <a16:creationId xmlns:a16="http://schemas.microsoft.com/office/drawing/2014/main" id="{69A009B8-1C16-4886-84BE-F36873A8F5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36657" y="1190192"/>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54">
              <a:extLst>
                <a:ext uri="{FF2B5EF4-FFF2-40B4-BE49-F238E27FC236}">
                  <a16:creationId xmlns:a16="http://schemas.microsoft.com/office/drawing/2014/main" id="{4262414F-5D33-444C-81D6-D059EC05D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22504" y="550616"/>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93" name="Freeform 55">
              <a:extLst>
                <a:ext uri="{FF2B5EF4-FFF2-40B4-BE49-F238E27FC236}">
                  <a16:creationId xmlns:a16="http://schemas.microsoft.com/office/drawing/2014/main" id="{A035666B-2FAB-4FD6-9ADA-4770A33B9A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36517" y="139979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94" name="Freeform 56">
              <a:extLst>
                <a:ext uri="{FF2B5EF4-FFF2-40B4-BE49-F238E27FC236}">
                  <a16:creationId xmlns:a16="http://schemas.microsoft.com/office/drawing/2014/main" id="{BC45742B-781F-43CF-967D-04E8532B5D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36213" y="2229829"/>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57">
              <a:extLst>
                <a:ext uri="{FF2B5EF4-FFF2-40B4-BE49-F238E27FC236}">
                  <a16:creationId xmlns:a16="http://schemas.microsoft.com/office/drawing/2014/main" id="{9A565171-85E6-47B4-96D9-A815A5A608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22666" y="1609538"/>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59">
              <a:extLst>
                <a:ext uri="{FF2B5EF4-FFF2-40B4-BE49-F238E27FC236}">
                  <a16:creationId xmlns:a16="http://schemas.microsoft.com/office/drawing/2014/main" id="{781905C4-1133-4589-891D-4E6052BC9C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02116" y="191891"/>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60">
              <a:extLst>
                <a:ext uri="{FF2B5EF4-FFF2-40B4-BE49-F238E27FC236}">
                  <a16:creationId xmlns:a16="http://schemas.microsoft.com/office/drawing/2014/main" id="{79D613E3-CA24-4F43-A0A9-345387044C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7347" y="1839332"/>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61">
              <a:extLst>
                <a:ext uri="{FF2B5EF4-FFF2-40B4-BE49-F238E27FC236}">
                  <a16:creationId xmlns:a16="http://schemas.microsoft.com/office/drawing/2014/main" id="{0C069C76-F3AB-4A56-AB65-D9837622A8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63644" y="2073692"/>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78">
              <a:extLst>
                <a:ext uri="{FF2B5EF4-FFF2-40B4-BE49-F238E27FC236}">
                  <a16:creationId xmlns:a16="http://schemas.microsoft.com/office/drawing/2014/main" id="{B549DF45-2D76-437C-ACBF-763DF06F3E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2882" y="65743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79">
              <a:extLst>
                <a:ext uri="{FF2B5EF4-FFF2-40B4-BE49-F238E27FC236}">
                  <a16:creationId xmlns:a16="http://schemas.microsoft.com/office/drawing/2014/main" id="{B49F2B88-F0AA-40D6-997C-4CD28AD293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5254" y="88847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80">
              <a:extLst>
                <a:ext uri="{FF2B5EF4-FFF2-40B4-BE49-F238E27FC236}">
                  <a16:creationId xmlns:a16="http://schemas.microsoft.com/office/drawing/2014/main" id="{36A4A66A-D1F4-4383-8D28-A68695937F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9913" y="1126271"/>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81">
              <a:extLst>
                <a:ext uri="{FF2B5EF4-FFF2-40B4-BE49-F238E27FC236}">
                  <a16:creationId xmlns:a16="http://schemas.microsoft.com/office/drawing/2014/main" id="{1A73A306-1140-4842-AB32-DEFA0C75DB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72963" y="213932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82">
              <a:extLst>
                <a:ext uri="{FF2B5EF4-FFF2-40B4-BE49-F238E27FC236}">
                  <a16:creationId xmlns:a16="http://schemas.microsoft.com/office/drawing/2014/main" id="{9E9F1E99-2F3F-4867-BBFE-FCA8F92CA1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0799" y="1916872"/>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83">
              <a:extLst>
                <a:ext uri="{FF2B5EF4-FFF2-40B4-BE49-F238E27FC236}">
                  <a16:creationId xmlns:a16="http://schemas.microsoft.com/office/drawing/2014/main" id="{015B614E-DBF6-4DE6-9339-24B527AE00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53356" y="1602084"/>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84">
              <a:extLst>
                <a:ext uri="{FF2B5EF4-FFF2-40B4-BE49-F238E27FC236}">
                  <a16:creationId xmlns:a16="http://schemas.microsoft.com/office/drawing/2014/main" id="{2D99F085-1658-457C-A1E7-8BB59784ED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64372" y="45284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86">
              <a:extLst>
                <a:ext uri="{FF2B5EF4-FFF2-40B4-BE49-F238E27FC236}">
                  <a16:creationId xmlns:a16="http://schemas.microsoft.com/office/drawing/2014/main" id="{72314D71-6CB0-478C-A2EE-9DD68D4B0A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74341" y="10683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89">
              <a:extLst>
                <a:ext uri="{FF2B5EF4-FFF2-40B4-BE49-F238E27FC236}">
                  <a16:creationId xmlns:a16="http://schemas.microsoft.com/office/drawing/2014/main" id="{CFF40123-9723-4AED-B3F6-54C54E54AC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9144" y="138973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90">
              <a:extLst>
                <a:ext uri="{FF2B5EF4-FFF2-40B4-BE49-F238E27FC236}">
                  <a16:creationId xmlns:a16="http://schemas.microsoft.com/office/drawing/2014/main" id="{18149ACA-B455-497E-A336-7CA5EA3FFD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06996" y="201264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32">
              <a:extLst>
                <a:ext uri="{FF2B5EF4-FFF2-40B4-BE49-F238E27FC236}">
                  <a16:creationId xmlns:a16="http://schemas.microsoft.com/office/drawing/2014/main" id="{C0CE652D-B224-4EC0-A270-14E78D333F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85689" y="3232568"/>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33">
              <a:extLst>
                <a:ext uri="{FF2B5EF4-FFF2-40B4-BE49-F238E27FC236}">
                  <a16:creationId xmlns:a16="http://schemas.microsoft.com/office/drawing/2014/main" id="{37E8E3DB-6FB9-4F73-B1D1-F3B3A3C101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15602" y="4323879"/>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34">
              <a:extLst>
                <a:ext uri="{FF2B5EF4-FFF2-40B4-BE49-F238E27FC236}">
                  <a16:creationId xmlns:a16="http://schemas.microsoft.com/office/drawing/2014/main" id="{FA7E6C6A-13E7-43F5-9891-23A9983AEB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19532" y="5321202"/>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35">
              <a:extLst>
                <a:ext uri="{FF2B5EF4-FFF2-40B4-BE49-F238E27FC236}">
                  <a16:creationId xmlns:a16="http://schemas.microsoft.com/office/drawing/2014/main" id="{E2A09D59-BD40-4E83-9EE0-71DB34EAB2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15184" y="453210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36">
              <a:extLst>
                <a:ext uri="{FF2B5EF4-FFF2-40B4-BE49-F238E27FC236}">
                  <a16:creationId xmlns:a16="http://schemas.microsoft.com/office/drawing/2014/main" id="{FB0AF6EA-0C4B-419C-A465-AF41DAD75D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87321" y="5983091"/>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37">
              <a:extLst>
                <a:ext uri="{FF2B5EF4-FFF2-40B4-BE49-F238E27FC236}">
                  <a16:creationId xmlns:a16="http://schemas.microsoft.com/office/drawing/2014/main" id="{994F7A2A-F2AF-4DBA-B4AB-295CD6BFFE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9087" y="2996628"/>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38">
              <a:extLst>
                <a:ext uri="{FF2B5EF4-FFF2-40B4-BE49-F238E27FC236}">
                  <a16:creationId xmlns:a16="http://schemas.microsoft.com/office/drawing/2014/main" id="{AF7C6756-507C-4EAA-8584-98559EBA7E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06756" y="4836724"/>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39">
              <a:extLst>
                <a:ext uri="{FF2B5EF4-FFF2-40B4-BE49-F238E27FC236}">
                  <a16:creationId xmlns:a16="http://schemas.microsoft.com/office/drawing/2014/main" id="{C957EA97-DC3B-4894-B0EF-0548C0FB8E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8864" y="5077845"/>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40">
              <a:extLst>
                <a:ext uri="{FF2B5EF4-FFF2-40B4-BE49-F238E27FC236}">
                  <a16:creationId xmlns:a16="http://schemas.microsoft.com/office/drawing/2014/main" id="{9E831CBF-DE63-4669-9B35-9E0B9A612C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3828" y="2534546"/>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41">
              <a:extLst>
                <a:ext uri="{FF2B5EF4-FFF2-40B4-BE49-F238E27FC236}">
                  <a16:creationId xmlns:a16="http://schemas.microsoft.com/office/drawing/2014/main" id="{DDCDA67E-7542-4ED8-949C-84C7EAD426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87321" y="6215099"/>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42">
              <a:extLst>
                <a:ext uri="{FF2B5EF4-FFF2-40B4-BE49-F238E27FC236}">
                  <a16:creationId xmlns:a16="http://schemas.microsoft.com/office/drawing/2014/main" id="{D8B93D38-E025-4D67-8A0C-19E3253208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75489" y="5533115"/>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44">
              <a:extLst>
                <a:ext uri="{FF2B5EF4-FFF2-40B4-BE49-F238E27FC236}">
                  <a16:creationId xmlns:a16="http://schemas.microsoft.com/office/drawing/2014/main" id="{4E29CE45-4558-426B-8C24-3069B04817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79279" y="4017243"/>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45">
              <a:extLst>
                <a:ext uri="{FF2B5EF4-FFF2-40B4-BE49-F238E27FC236}">
                  <a16:creationId xmlns:a16="http://schemas.microsoft.com/office/drawing/2014/main" id="{3B64559B-6389-4C5E-A736-9BB79FBA06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7128" y="5773069"/>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46">
              <a:extLst>
                <a:ext uri="{FF2B5EF4-FFF2-40B4-BE49-F238E27FC236}">
                  <a16:creationId xmlns:a16="http://schemas.microsoft.com/office/drawing/2014/main" id="{EB6B7C23-A7CF-4256-932B-D67CD52BAC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06187" y="2767165"/>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47">
              <a:extLst>
                <a:ext uri="{FF2B5EF4-FFF2-40B4-BE49-F238E27FC236}">
                  <a16:creationId xmlns:a16="http://schemas.microsoft.com/office/drawing/2014/main" id="{62342B15-30BB-40CF-87B9-130A77AC89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64332" y="3786116"/>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48">
              <a:extLst>
                <a:ext uri="{FF2B5EF4-FFF2-40B4-BE49-F238E27FC236}">
                  <a16:creationId xmlns:a16="http://schemas.microsoft.com/office/drawing/2014/main" id="{3EEDF4C2-803E-42B9-B9A1-31E071A722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9589" y="3552646"/>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49">
              <a:extLst>
                <a:ext uri="{FF2B5EF4-FFF2-40B4-BE49-F238E27FC236}">
                  <a16:creationId xmlns:a16="http://schemas.microsoft.com/office/drawing/2014/main" id="{CFF066B7-F19B-494E-817B-9443234AF9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8203" y="644431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62">
              <a:extLst>
                <a:ext uri="{FF2B5EF4-FFF2-40B4-BE49-F238E27FC236}">
                  <a16:creationId xmlns:a16="http://schemas.microsoft.com/office/drawing/2014/main" id="{BEA79FD9-FE3C-474C-9635-FA1AC8B10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50021" y="2886960"/>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27" name="Freeform 63">
              <a:extLst>
                <a:ext uri="{FF2B5EF4-FFF2-40B4-BE49-F238E27FC236}">
                  <a16:creationId xmlns:a16="http://schemas.microsoft.com/office/drawing/2014/main" id="{5A1C9036-2209-48AB-9A45-1CF7A88BC8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61379" y="402557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28" name="Freeform 64">
              <a:extLst>
                <a:ext uri="{FF2B5EF4-FFF2-40B4-BE49-F238E27FC236}">
                  <a16:creationId xmlns:a16="http://schemas.microsoft.com/office/drawing/2014/main" id="{949D7B76-E779-437D-BF53-4B314E304D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9330" y="2618652"/>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29" name="Freeform 65">
              <a:extLst>
                <a:ext uri="{FF2B5EF4-FFF2-40B4-BE49-F238E27FC236}">
                  <a16:creationId xmlns:a16="http://schemas.microsoft.com/office/drawing/2014/main" id="{6C7666CC-2CD8-49CF-97E8-03A4748E50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9961" y="376266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30" name="Freeform 66">
              <a:extLst>
                <a:ext uri="{FF2B5EF4-FFF2-40B4-BE49-F238E27FC236}">
                  <a16:creationId xmlns:a16="http://schemas.microsoft.com/office/drawing/2014/main" id="{6694159E-961A-40AD-9710-DE5D858BE2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7743" y="5309103"/>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31" name="Freeform 67">
              <a:extLst>
                <a:ext uri="{FF2B5EF4-FFF2-40B4-BE49-F238E27FC236}">
                  <a16:creationId xmlns:a16="http://schemas.microsoft.com/office/drawing/2014/main" id="{3415C869-BF38-4F37-A07D-99863F6F0C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97923" y="452512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32" name="Freeform 68">
              <a:extLst>
                <a:ext uri="{FF2B5EF4-FFF2-40B4-BE49-F238E27FC236}">
                  <a16:creationId xmlns:a16="http://schemas.microsoft.com/office/drawing/2014/main" id="{C532C6F8-F368-4C0C-A0C7-26ED5B5C74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5311" y="3182385"/>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33" name="Freeform 69">
              <a:extLst>
                <a:ext uri="{FF2B5EF4-FFF2-40B4-BE49-F238E27FC236}">
                  <a16:creationId xmlns:a16="http://schemas.microsoft.com/office/drawing/2014/main" id="{CE0F0051-9235-439E-906C-6D4734860A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04568" y="559134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34" name="Freeform 70">
              <a:extLst>
                <a:ext uri="{FF2B5EF4-FFF2-40B4-BE49-F238E27FC236}">
                  <a16:creationId xmlns:a16="http://schemas.microsoft.com/office/drawing/2014/main" id="{595300AA-1720-4A83-A1A6-AEAC14DC44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8781" y="618309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35" name="Freeform 71">
              <a:extLst>
                <a:ext uri="{FF2B5EF4-FFF2-40B4-BE49-F238E27FC236}">
                  <a16:creationId xmlns:a16="http://schemas.microsoft.com/office/drawing/2014/main" id="{4C3205CA-C6A4-4BC9-A856-44012512D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6111" y="5070698"/>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36" name="Freeform 72">
              <a:extLst>
                <a:ext uri="{FF2B5EF4-FFF2-40B4-BE49-F238E27FC236}">
                  <a16:creationId xmlns:a16="http://schemas.microsoft.com/office/drawing/2014/main" id="{2ADF09EA-ED2B-435A-98A9-C04F61AEC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2848" y="4843839"/>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37" name="Freeform 73">
              <a:extLst>
                <a:ext uri="{FF2B5EF4-FFF2-40B4-BE49-F238E27FC236}">
                  <a16:creationId xmlns:a16="http://schemas.microsoft.com/office/drawing/2014/main" id="{FECDE996-00DD-4523-A839-977B3099D6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7721" y="4344204"/>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38" name="Freeform 74">
              <a:extLst>
                <a:ext uri="{FF2B5EF4-FFF2-40B4-BE49-F238E27FC236}">
                  <a16:creationId xmlns:a16="http://schemas.microsoft.com/office/drawing/2014/main" id="{41E13E80-7416-41BF-9F70-0471C37552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85673" y="5924488"/>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39" name="Freeform 75">
              <a:extLst>
                <a:ext uri="{FF2B5EF4-FFF2-40B4-BE49-F238E27FC236}">
                  <a16:creationId xmlns:a16="http://schemas.microsoft.com/office/drawing/2014/main" id="{E0904C63-D5F2-4DEC-BC8B-20A2620174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0682" y="2378884"/>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40" name="Freeform 77">
              <a:extLst>
                <a:ext uri="{FF2B5EF4-FFF2-40B4-BE49-F238E27FC236}">
                  <a16:creationId xmlns:a16="http://schemas.microsoft.com/office/drawing/2014/main" id="{E8FF1427-C8C3-4A62-BA09-C39CD288FD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85928" y="354316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41" name="Freeform 85">
              <a:extLst>
                <a:ext uri="{FF2B5EF4-FFF2-40B4-BE49-F238E27FC236}">
                  <a16:creationId xmlns:a16="http://schemas.microsoft.com/office/drawing/2014/main" id="{8A423576-FAF7-451E-8E03-BD83EB4C21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72187" y="637098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42" name="Freeform 87">
              <a:extLst>
                <a:ext uri="{FF2B5EF4-FFF2-40B4-BE49-F238E27FC236}">
                  <a16:creationId xmlns:a16="http://schemas.microsoft.com/office/drawing/2014/main" id="{6E983BE2-E9E0-42E2-9321-D69CE9C5DE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9666" y="659402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43" name="Freeform 88">
              <a:extLst>
                <a:ext uri="{FF2B5EF4-FFF2-40B4-BE49-F238E27FC236}">
                  <a16:creationId xmlns:a16="http://schemas.microsoft.com/office/drawing/2014/main" id="{D3F95FF6-487C-4B8A-8366-D3ED419325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60227" y="564043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44" name="Freeform 8">
              <a:extLst>
                <a:ext uri="{FF2B5EF4-FFF2-40B4-BE49-F238E27FC236}">
                  <a16:creationId xmlns:a16="http://schemas.microsoft.com/office/drawing/2014/main" id="{2FB17AE4-6B5D-4C91-8A55-551DF75ED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23344" y="-2870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45" name="Freeform 6">
              <a:extLst>
                <a:ext uri="{FF2B5EF4-FFF2-40B4-BE49-F238E27FC236}">
                  <a16:creationId xmlns:a16="http://schemas.microsoft.com/office/drawing/2014/main" id="{7BEB0739-EF74-4D95-80D7-4173F5B980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417" y="3978357"/>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46" name="Freeform 105">
              <a:extLst>
                <a:ext uri="{FF2B5EF4-FFF2-40B4-BE49-F238E27FC236}">
                  <a16:creationId xmlns:a16="http://schemas.microsoft.com/office/drawing/2014/main" id="{783B7BCE-EE41-439B-B505-CCE4A75EA5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0403" y="1918333"/>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47" name="Freeform 106">
              <a:extLst>
                <a:ext uri="{FF2B5EF4-FFF2-40B4-BE49-F238E27FC236}">
                  <a16:creationId xmlns:a16="http://schemas.microsoft.com/office/drawing/2014/main" id="{3C74358B-9A47-45F3-8386-A5618A504A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040" y="52545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48" name="Freeform 107">
              <a:extLst>
                <a:ext uri="{FF2B5EF4-FFF2-40B4-BE49-F238E27FC236}">
                  <a16:creationId xmlns:a16="http://schemas.microsoft.com/office/drawing/2014/main" id="{99DE0B49-D1D7-4B06-9F02-E82BAD335E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805" y="220540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49" name="Freeform 108">
              <a:extLst>
                <a:ext uri="{FF2B5EF4-FFF2-40B4-BE49-F238E27FC236}">
                  <a16:creationId xmlns:a16="http://schemas.microsoft.com/office/drawing/2014/main" id="{3E40A68B-6E09-47B3-B503-187E6DB05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1" y="1135299"/>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50" name="Freeform 109">
              <a:extLst>
                <a:ext uri="{FF2B5EF4-FFF2-40B4-BE49-F238E27FC236}">
                  <a16:creationId xmlns:a16="http://schemas.microsoft.com/office/drawing/2014/main" id="{D689A519-2610-420E-A0A9-969BFF67BB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0908" y="1636624"/>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51" name="Freeform 110">
              <a:extLst>
                <a:ext uri="{FF2B5EF4-FFF2-40B4-BE49-F238E27FC236}">
                  <a16:creationId xmlns:a16="http://schemas.microsoft.com/office/drawing/2014/main" id="{6FBC6584-911F-4264-B473-D2BF13165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7764" y="27761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52" name="Freeform 111">
              <a:extLst>
                <a:ext uri="{FF2B5EF4-FFF2-40B4-BE49-F238E27FC236}">
                  <a16:creationId xmlns:a16="http://schemas.microsoft.com/office/drawing/2014/main" id="{43BA3088-9071-4CB5-AA87-D26ADA6A01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8963" y="136511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35" name="Freeform 112">
              <a:extLst>
                <a:ext uri="{FF2B5EF4-FFF2-40B4-BE49-F238E27FC236}">
                  <a16:creationId xmlns:a16="http://schemas.microsoft.com/office/drawing/2014/main" id="{036754A1-5FF1-4DAF-865F-51A8F732D4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8466" y="846465"/>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36" name="Freeform 122">
              <a:extLst>
                <a:ext uri="{FF2B5EF4-FFF2-40B4-BE49-F238E27FC236}">
                  <a16:creationId xmlns:a16="http://schemas.microsoft.com/office/drawing/2014/main" id="{3113C36F-F2C1-4AEF-907E-B011FC7DFB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1027" y="1572680"/>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37" name="Freeform 123">
              <a:extLst>
                <a:ext uri="{FF2B5EF4-FFF2-40B4-BE49-F238E27FC236}">
                  <a16:creationId xmlns:a16="http://schemas.microsoft.com/office/drawing/2014/main" id="{05297B79-2217-4E20-ADCE-55A99DFC2E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9476" y="252762"/>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38" name="Freeform 130">
              <a:extLst>
                <a:ext uri="{FF2B5EF4-FFF2-40B4-BE49-F238E27FC236}">
                  <a16:creationId xmlns:a16="http://schemas.microsoft.com/office/drawing/2014/main" id="{CDFBCAF2-7156-47B5-B4CD-4C9A6B0C57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2697" y="542011"/>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39" name="Freeform 131">
              <a:extLst>
                <a:ext uri="{FF2B5EF4-FFF2-40B4-BE49-F238E27FC236}">
                  <a16:creationId xmlns:a16="http://schemas.microsoft.com/office/drawing/2014/main" id="{6141C6ED-A205-4582-B2B7-28AEFFCE99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6515" y="1096998"/>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40" name="Freeform 132">
              <a:extLst>
                <a:ext uri="{FF2B5EF4-FFF2-40B4-BE49-F238E27FC236}">
                  <a16:creationId xmlns:a16="http://schemas.microsoft.com/office/drawing/2014/main" id="{45D98E0C-835E-42DB-8E99-55F88B5D39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8170" y="1873893"/>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41" name="Freeform 134">
              <a:extLst>
                <a:ext uri="{FF2B5EF4-FFF2-40B4-BE49-F238E27FC236}">
                  <a16:creationId xmlns:a16="http://schemas.microsoft.com/office/drawing/2014/main" id="{C1A190CA-579E-475F-A682-AE831D0B62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318" y="2005786"/>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42" name="Freeform 135">
              <a:extLst>
                <a:ext uri="{FF2B5EF4-FFF2-40B4-BE49-F238E27FC236}">
                  <a16:creationId xmlns:a16="http://schemas.microsoft.com/office/drawing/2014/main" id="{95752704-828A-4BF6-9D5B-7EE272F3C9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3854" y="86734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43" name="Freeform 141">
              <a:extLst>
                <a:ext uri="{FF2B5EF4-FFF2-40B4-BE49-F238E27FC236}">
                  <a16:creationId xmlns:a16="http://schemas.microsoft.com/office/drawing/2014/main" id="{1DDC7947-4F4F-4B68-8A9A-5B08914D36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68602" y="1251593"/>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44" name="Freeform 91">
              <a:extLst>
                <a:ext uri="{FF2B5EF4-FFF2-40B4-BE49-F238E27FC236}">
                  <a16:creationId xmlns:a16="http://schemas.microsoft.com/office/drawing/2014/main" id="{F9B6A847-04BE-4DA2-9766-403B52C533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9223" y="2700472"/>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45" name="Freeform 92">
              <a:extLst>
                <a:ext uri="{FF2B5EF4-FFF2-40B4-BE49-F238E27FC236}">
                  <a16:creationId xmlns:a16="http://schemas.microsoft.com/office/drawing/2014/main" id="{E0120860-FA73-465D-98A8-0A80630A76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8263" y="235689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46" name="Freeform 93">
              <a:extLst>
                <a:ext uri="{FF2B5EF4-FFF2-40B4-BE49-F238E27FC236}">
                  <a16:creationId xmlns:a16="http://schemas.microsoft.com/office/drawing/2014/main" id="{73B154EA-FA98-4BA2-B207-56A75AF5FB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7765" y="3285273"/>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47" name="Freeform 94">
              <a:extLst>
                <a:ext uri="{FF2B5EF4-FFF2-40B4-BE49-F238E27FC236}">
                  <a16:creationId xmlns:a16="http://schemas.microsoft.com/office/drawing/2014/main" id="{CD9D9A2E-D334-4FF7-AE1B-3C73FF7355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2871" y="5303842"/>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48" name="Freeform 95">
              <a:extLst>
                <a:ext uri="{FF2B5EF4-FFF2-40B4-BE49-F238E27FC236}">
                  <a16:creationId xmlns:a16="http://schemas.microsoft.com/office/drawing/2014/main" id="{C3CEB375-641F-4ACA-BFE8-15BCE9CFB4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1222" y="299225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49" name="Freeform 96">
              <a:extLst>
                <a:ext uri="{FF2B5EF4-FFF2-40B4-BE49-F238E27FC236}">
                  <a16:creationId xmlns:a16="http://schemas.microsoft.com/office/drawing/2014/main" id="{64C2C2DC-ADC8-45C1-9176-0BE21158B3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6608" y="3511815"/>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50" name="Freeform 97">
              <a:extLst>
                <a:ext uri="{FF2B5EF4-FFF2-40B4-BE49-F238E27FC236}">
                  <a16:creationId xmlns:a16="http://schemas.microsoft.com/office/drawing/2014/main" id="{6DC6FE9E-EE79-4AAD-B79F-D1320F9720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95920" y="4720666"/>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51" name="Freeform 98">
              <a:extLst>
                <a:ext uri="{FF2B5EF4-FFF2-40B4-BE49-F238E27FC236}">
                  <a16:creationId xmlns:a16="http://schemas.microsoft.com/office/drawing/2014/main" id="{4A065DC5-0B08-4188-9CAC-C782BE3346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8405" y="4202207"/>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52" name="Freeform 99">
              <a:extLst>
                <a:ext uri="{FF2B5EF4-FFF2-40B4-BE49-F238E27FC236}">
                  <a16:creationId xmlns:a16="http://schemas.microsoft.com/office/drawing/2014/main" id="{77933EC7-7607-4F9B-8946-946926844C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81300" y="4410065"/>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53" name="Freeform 100">
              <a:extLst>
                <a:ext uri="{FF2B5EF4-FFF2-40B4-BE49-F238E27FC236}">
                  <a16:creationId xmlns:a16="http://schemas.microsoft.com/office/drawing/2014/main" id="{98A0955A-87AB-4E27-A4EB-390D5A9973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0809" y="383064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54" name="Freeform 101">
              <a:extLst>
                <a:ext uri="{FF2B5EF4-FFF2-40B4-BE49-F238E27FC236}">
                  <a16:creationId xmlns:a16="http://schemas.microsoft.com/office/drawing/2014/main" id="{D0D3E081-021C-476C-A0B4-025460A08C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5526" y="5038854"/>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55" name="Freeform 102">
              <a:extLst>
                <a:ext uri="{FF2B5EF4-FFF2-40B4-BE49-F238E27FC236}">
                  <a16:creationId xmlns:a16="http://schemas.microsoft.com/office/drawing/2014/main" id="{73D4B676-80A8-44CB-A417-17AF4DE19D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1705" y="5599239"/>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56" name="Freeform 103">
              <a:extLst>
                <a:ext uri="{FF2B5EF4-FFF2-40B4-BE49-F238E27FC236}">
                  <a16:creationId xmlns:a16="http://schemas.microsoft.com/office/drawing/2014/main" id="{B0210B7F-84AA-41BE-87D2-9F5260010C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14613" y="5869661"/>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57" name="Freeform 104">
              <a:extLst>
                <a:ext uri="{FF2B5EF4-FFF2-40B4-BE49-F238E27FC236}">
                  <a16:creationId xmlns:a16="http://schemas.microsoft.com/office/drawing/2014/main" id="{17B17F87-1255-4200-A4C5-1F8661A386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30073" y="240057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58" name="Freeform 113">
              <a:extLst>
                <a:ext uri="{FF2B5EF4-FFF2-40B4-BE49-F238E27FC236}">
                  <a16:creationId xmlns:a16="http://schemas.microsoft.com/office/drawing/2014/main" id="{D55CF0FB-1894-4689-808C-524F20F21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414" y="478849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59" name="Freeform 114">
              <a:extLst>
                <a:ext uri="{FF2B5EF4-FFF2-40B4-BE49-F238E27FC236}">
                  <a16:creationId xmlns:a16="http://schemas.microsoft.com/office/drawing/2014/main" id="{6D672041-E9F6-41CA-8F94-8F92F4F523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4818" y="3554807"/>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60" name="Freeform 115">
              <a:extLst>
                <a:ext uri="{FF2B5EF4-FFF2-40B4-BE49-F238E27FC236}">
                  <a16:creationId xmlns:a16="http://schemas.microsoft.com/office/drawing/2014/main" id="{F2980BBB-6C11-4661-B664-64A509E79A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9105" y="4217661"/>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61" name="Freeform 117">
              <a:extLst>
                <a:ext uri="{FF2B5EF4-FFF2-40B4-BE49-F238E27FC236}">
                  <a16:creationId xmlns:a16="http://schemas.microsoft.com/office/drawing/2014/main" id="{74418F40-0BE6-45C5-A622-A4EC9ECC7C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6422" y="591334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62" name="Freeform 118">
              <a:extLst>
                <a:ext uri="{FF2B5EF4-FFF2-40B4-BE49-F238E27FC236}">
                  <a16:creationId xmlns:a16="http://schemas.microsoft.com/office/drawing/2014/main" id="{689670C9-875E-4A8F-8485-379483869D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5838" y="649102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63" name="Freeform 119">
              <a:extLst>
                <a:ext uri="{FF2B5EF4-FFF2-40B4-BE49-F238E27FC236}">
                  <a16:creationId xmlns:a16="http://schemas.microsoft.com/office/drawing/2014/main" id="{B73F6F9B-7042-48A0-8AAB-CFD4AE104C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42512" y="6222652"/>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64" name="Freeform 120">
              <a:extLst>
                <a:ext uri="{FF2B5EF4-FFF2-40B4-BE49-F238E27FC236}">
                  <a16:creationId xmlns:a16="http://schemas.microsoft.com/office/drawing/2014/main" id="{D9922668-2B6F-4226-BEBD-91DBE7EBF8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9747" y="3795373"/>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65" name="Freeform 121">
              <a:extLst>
                <a:ext uri="{FF2B5EF4-FFF2-40B4-BE49-F238E27FC236}">
                  <a16:creationId xmlns:a16="http://schemas.microsoft.com/office/drawing/2014/main" id="{25E4C9F4-6F2B-48AB-A99B-392DE5473A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8038" y="3572831"/>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66" name="Freeform 125">
              <a:extLst>
                <a:ext uri="{FF2B5EF4-FFF2-40B4-BE49-F238E27FC236}">
                  <a16:creationId xmlns:a16="http://schemas.microsoft.com/office/drawing/2014/main" id="{65715319-1FF9-45E8-9E9A-C674AF42EF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0134" y="2371010"/>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67" name="Freeform 126">
              <a:extLst>
                <a:ext uri="{FF2B5EF4-FFF2-40B4-BE49-F238E27FC236}">
                  <a16:creationId xmlns:a16="http://schemas.microsoft.com/office/drawing/2014/main" id="{12649F26-7CDE-4DB8-83B3-EF3782AD0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58368" y="3222992"/>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68" name="Freeform 127">
              <a:extLst>
                <a:ext uri="{FF2B5EF4-FFF2-40B4-BE49-F238E27FC236}">
                  <a16:creationId xmlns:a16="http://schemas.microsoft.com/office/drawing/2014/main" id="{2FE4021B-DAF2-4374-BA57-A349243422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65458" y="4190687"/>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69" name="Freeform 128">
              <a:extLst>
                <a:ext uri="{FF2B5EF4-FFF2-40B4-BE49-F238E27FC236}">
                  <a16:creationId xmlns:a16="http://schemas.microsoft.com/office/drawing/2014/main" id="{DF5BAFBB-6EF3-4AB2-AEB6-101F5E93BD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65704" y="2715183"/>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70" name="Freeform 129">
              <a:extLst>
                <a:ext uri="{FF2B5EF4-FFF2-40B4-BE49-F238E27FC236}">
                  <a16:creationId xmlns:a16="http://schemas.microsoft.com/office/drawing/2014/main" id="{237BBB0E-5E66-4455-9E38-5A7A576FA9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41781" y="4655893"/>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71" name="Freeform 133">
              <a:extLst>
                <a:ext uri="{FF2B5EF4-FFF2-40B4-BE49-F238E27FC236}">
                  <a16:creationId xmlns:a16="http://schemas.microsoft.com/office/drawing/2014/main" id="{F3737C72-7122-4969-90DB-9F1A2A2E76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42609" y="4461880"/>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72" name="Freeform 136">
              <a:extLst>
                <a:ext uri="{FF2B5EF4-FFF2-40B4-BE49-F238E27FC236}">
                  <a16:creationId xmlns:a16="http://schemas.microsoft.com/office/drawing/2014/main" id="{E0471B7E-606B-4DF6-97A3-C86A230047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50748" y="5571356"/>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73" name="Freeform 137">
              <a:extLst>
                <a:ext uri="{FF2B5EF4-FFF2-40B4-BE49-F238E27FC236}">
                  <a16:creationId xmlns:a16="http://schemas.microsoft.com/office/drawing/2014/main" id="{90E27B31-5A24-46EB-85BE-DC5C886BC1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5243" y="5221486"/>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74" name="Freeform 138">
              <a:extLst>
                <a:ext uri="{FF2B5EF4-FFF2-40B4-BE49-F238E27FC236}">
                  <a16:creationId xmlns:a16="http://schemas.microsoft.com/office/drawing/2014/main" id="{2EDC5D7B-EB07-447D-B76E-A07A6632D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45012" y="4971400"/>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75" name="Freeform 139">
              <a:extLst>
                <a:ext uri="{FF2B5EF4-FFF2-40B4-BE49-F238E27FC236}">
                  <a16:creationId xmlns:a16="http://schemas.microsoft.com/office/drawing/2014/main" id="{BC74D79F-6756-4F06-A0F5-DC43209C53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27758" y="6495514"/>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76" name="Freeform 140">
              <a:extLst>
                <a:ext uri="{FF2B5EF4-FFF2-40B4-BE49-F238E27FC236}">
                  <a16:creationId xmlns:a16="http://schemas.microsoft.com/office/drawing/2014/main" id="{2210FDBB-A853-4414-A030-69E1F4295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6905" y="2952119"/>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77" name="Freeform 142">
              <a:extLst>
                <a:ext uri="{FF2B5EF4-FFF2-40B4-BE49-F238E27FC236}">
                  <a16:creationId xmlns:a16="http://schemas.microsoft.com/office/drawing/2014/main" id="{9AAC29D9-EC94-4008-824A-E1F0F2187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2171" y="4701063"/>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78" name="Freeform 143">
              <a:extLst>
                <a:ext uri="{FF2B5EF4-FFF2-40B4-BE49-F238E27FC236}">
                  <a16:creationId xmlns:a16="http://schemas.microsoft.com/office/drawing/2014/main" id="{8B39C842-398E-4937-A696-BFFC3860BC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3664" y="5750749"/>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79" name="Freeform 144">
              <a:extLst>
                <a:ext uri="{FF2B5EF4-FFF2-40B4-BE49-F238E27FC236}">
                  <a16:creationId xmlns:a16="http://schemas.microsoft.com/office/drawing/2014/main" id="{7088F78F-878E-460B-87EC-BA3BF1B546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90617" y="602332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80" name="Freeform 145">
              <a:extLst>
                <a:ext uri="{FF2B5EF4-FFF2-40B4-BE49-F238E27FC236}">
                  <a16:creationId xmlns:a16="http://schemas.microsoft.com/office/drawing/2014/main" id="{63E026E2-AE0E-499A-A8FA-39274DFB0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6927" y="6234992"/>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81" name="Freeform 8">
              <a:extLst>
                <a:ext uri="{FF2B5EF4-FFF2-40B4-BE49-F238E27FC236}">
                  <a16:creationId xmlns:a16="http://schemas.microsoft.com/office/drawing/2014/main" id="{550BA48D-6442-47A4-95D9-5C452FF888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3470" y="668474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82" name="Freeform 8">
              <a:extLst>
                <a:ext uri="{FF2B5EF4-FFF2-40B4-BE49-F238E27FC236}">
                  <a16:creationId xmlns:a16="http://schemas.microsoft.com/office/drawing/2014/main" id="{06EF15E3-76AB-4075-B334-94FD017C56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3521" y="3349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83" name="Freeform 106">
              <a:extLst>
                <a:ext uri="{FF2B5EF4-FFF2-40B4-BE49-F238E27FC236}">
                  <a16:creationId xmlns:a16="http://schemas.microsoft.com/office/drawing/2014/main" id="{9FED76EA-CA3D-4690-9FCE-768160FAB4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72577" y="1743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258526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 name="Rectangle 308">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Rectangle 310">
            <a:extLst>
              <a:ext uri="{FF2B5EF4-FFF2-40B4-BE49-F238E27FC236}">
                <a16:creationId xmlns:a16="http://schemas.microsoft.com/office/drawing/2014/main" id="{EC2268EF-1ED3-4797-8355-F5078CB18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76300"/>
            <a:ext cx="10775021" cy="511522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A8AB690-1470-8040-9EC9-9459C8D6BA76}"/>
              </a:ext>
            </a:extLst>
          </p:cNvPr>
          <p:cNvSpPr>
            <a:spLocks noGrp="1"/>
          </p:cNvSpPr>
          <p:nvPr>
            <p:ph idx="1"/>
          </p:nvPr>
        </p:nvSpPr>
        <p:spPr>
          <a:xfrm>
            <a:off x="225928" y="955705"/>
            <a:ext cx="10246230" cy="4924676"/>
          </a:xfrm>
        </p:spPr>
        <p:txBody>
          <a:bodyPr>
            <a:normAutofit/>
          </a:bodyPr>
          <a:lstStyle/>
          <a:p>
            <a:pPr marL="0" indent="0">
              <a:lnSpc>
                <a:spcPct val="140000"/>
              </a:lnSpc>
              <a:buNone/>
            </a:pPr>
            <a:r>
              <a:rPr lang="en-GB" sz="1200" dirty="0"/>
              <a:t>Target audience:</a:t>
            </a:r>
          </a:p>
          <a:p>
            <a:pPr>
              <a:lnSpc>
                <a:spcPct val="140000"/>
              </a:lnSpc>
            </a:pPr>
            <a:r>
              <a:rPr lang="en-GB" sz="1200" dirty="0"/>
              <a:t>Influencers of all types</a:t>
            </a:r>
          </a:p>
          <a:p>
            <a:pPr>
              <a:lnSpc>
                <a:spcPct val="140000"/>
              </a:lnSpc>
            </a:pPr>
            <a:r>
              <a:rPr lang="en-GB" sz="1200" dirty="0"/>
              <a:t>People who love audio, podcasts, music and more and want to socialise around their passions and share them with others.</a:t>
            </a:r>
          </a:p>
          <a:p>
            <a:pPr>
              <a:lnSpc>
                <a:spcPct val="140000"/>
              </a:lnSpc>
            </a:pPr>
            <a:r>
              <a:rPr lang="en-GB" sz="1200" dirty="0"/>
              <a:t>Social Trendsetters</a:t>
            </a:r>
          </a:p>
          <a:p>
            <a:pPr>
              <a:lnSpc>
                <a:spcPct val="140000"/>
              </a:lnSpc>
            </a:pPr>
            <a:r>
              <a:rPr lang="en-GB" sz="1200" dirty="0"/>
              <a:t>Master curators</a:t>
            </a:r>
          </a:p>
          <a:p>
            <a:pPr>
              <a:lnSpc>
                <a:spcPct val="140000"/>
              </a:lnSpc>
            </a:pPr>
            <a:r>
              <a:rPr lang="en-GB" sz="1200" dirty="0"/>
              <a:t>An influencer doesn’t need to have 100,000 followers, it can be anyone of influence within a social group.</a:t>
            </a:r>
          </a:p>
          <a:p>
            <a:pPr marL="0" indent="0">
              <a:lnSpc>
                <a:spcPct val="140000"/>
              </a:lnSpc>
              <a:buNone/>
            </a:pPr>
            <a:r>
              <a:rPr lang="en-GB" sz="1200" dirty="0"/>
              <a:t>About Spotify (information provided) :</a:t>
            </a:r>
          </a:p>
          <a:p>
            <a:pPr marL="0" indent="0">
              <a:lnSpc>
                <a:spcPct val="140000"/>
              </a:lnSpc>
              <a:buNone/>
            </a:pPr>
            <a:r>
              <a:rPr lang="en-GB" sz="1200" dirty="0"/>
              <a:t>Spotify transformed the way people enjoy audio by letting users stream on demand.  Today millions of people in 92 countries and territories have access to over 60 million tracks, whenever and wherever they want. Spotify is not just about listening to what you love, it’s also about the element of discovery, browsing artists collections, listening to radio stations, or tuning into your friends for jams. Spotify’s personality is casual, relatable, friendly, empathetic and self aware.</a:t>
            </a:r>
          </a:p>
          <a:p>
            <a:pPr marL="0" indent="0">
              <a:lnSpc>
                <a:spcPct val="140000"/>
              </a:lnSpc>
              <a:buNone/>
            </a:pPr>
            <a:r>
              <a:rPr lang="en-GB" sz="1200" dirty="0"/>
              <a:t>More about Spotify (Independent research) : </a:t>
            </a:r>
          </a:p>
          <a:p>
            <a:pPr marL="0" indent="0">
              <a:lnSpc>
                <a:spcPct val="140000"/>
              </a:lnSpc>
              <a:buNone/>
            </a:pPr>
            <a:r>
              <a:rPr lang="en-GB" sz="1200" dirty="0"/>
              <a:t>Spotify transformed music listening forever when it launched in 2008. Today Spotify is the worlds most popular audio streaming subscription service with 320m users, including 144m subscribers across 92 markets. </a:t>
            </a:r>
          </a:p>
          <a:p>
            <a:pPr marL="0" indent="0">
              <a:lnSpc>
                <a:spcPct val="140000"/>
              </a:lnSpc>
              <a:buNone/>
            </a:pPr>
            <a:endParaRPr lang="en-GB" sz="500" dirty="0"/>
          </a:p>
          <a:p>
            <a:pPr marL="0" indent="0">
              <a:lnSpc>
                <a:spcPct val="140000"/>
              </a:lnSpc>
              <a:buNone/>
            </a:pPr>
            <a:endParaRPr lang="en-GB" sz="500" dirty="0"/>
          </a:p>
        </p:txBody>
      </p:sp>
      <p:grpSp>
        <p:nvGrpSpPr>
          <p:cNvPr id="313" name="Group 312">
            <a:extLst>
              <a:ext uri="{FF2B5EF4-FFF2-40B4-BE49-F238E27FC236}">
                <a16:creationId xmlns:a16="http://schemas.microsoft.com/office/drawing/2014/main" id="{60756232-7BA9-4CEA-9C9D-67E53C91BF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16220" y="31138"/>
            <a:ext cx="521147" cy="6782575"/>
            <a:chOff x="11016220" y="-64032"/>
            <a:chExt cx="521147" cy="6858421"/>
          </a:xfrm>
          <a:solidFill>
            <a:schemeClr val="bg2">
              <a:lumMod val="90000"/>
            </a:schemeClr>
          </a:solidFill>
        </p:grpSpPr>
        <p:sp>
          <p:nvSpPr>
            <p:cNvPr id="314" name="Freeform 6">
              <a:extLst>
                <a:ext uri="{FF2B5EF4-FFF2-40B4-BE49-F238E27FC236}">
                  <a16:creationId xmlns:a16="http://schemas.microsoft.com/office/drawing/2014/main" id="{7BEB0739-EF74-4D95-80D7-4173F5B980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417" y="3978357"/>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15" name="Freeform 105">
              <a:extLst>
                <a:ext uri="{FF2B5EF4-FFF2-40B4-BE49-F238E27FC236}">
                  <a16:creationId xmlns:a16="http://schemas.microsoft.com/office/drawing/2014/main" id="{783B7BCE-EE41-439B-B505-CCE4A75EA5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0403" y="1918333"/>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16" name="Freeform 106">
              <a:extLst>
                <a:ext uri="{FF2B5EF4-FFF2-40B4-BE49-F238E27FC236}">
                  <a16:creationId xmlns:a16="http://schemas.microsoft.com/office/drawing/2014/main" id="{3C74358B-9A47-45F3-8386-A5618A504A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040" y="52545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17" name="Freeform 107">
              <a:extLst>
                <a:ext uri="{FF2B5EF4-FFF2-40B4-BE49-F238E27FC236}">
                  <a16:creationId xmlns:a16="http://schemas.microsoft.com/office/drawing/2014/main" id="{99DE0B49-D1D7-4B06-9F02-E82BAD335E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805" y="220540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18" name="Freeform 108">
              <a:extLst>
                <a:ext uri="{FF2B5EF4-FFF2-40B4-BE49-F238E27FC236}">
                  <a16:creationId xmlns:a16="http://schemas.microsoft.com/office/drawing/2014/main" id="{3E40A68B-6E09-47B3-B503-187E6DB05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1" y="1135299"/>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19" name="Freeform 109">
              <a:extLst>
                <a:ext uri="{FF2B5EF4-FFF2-40B4-BE49-F238E27FC236}">
                  <a16:creationId xmlns:a16="http://schemas.microsoft.com/office/drawing/2014/main" id="{D689A519-2610-420E-A0A9-969BFF67BB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0908" y="1636624"/>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20" name="Freeform 110">
              <a:extLst>
                <a:ext uri="{FF2B5EF4-FFF2-40B4-BE49-F238E27FC236}">
                  <a16:creationId xmlns:a16="http://schemas.microsoft.com/office/drawing/2014/main" id="{6FBC6584-911F-4264-B473-D2BF13165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7764" y="27761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21" name="Freeform 111">
              <a:extLst>
                <a:ext uri="{FF2B5EF4-FFF2-40B4-BE49-F238E27FC236}">
                  <a16:creationId xmlns:a16="http://schemas.microsoft.com/office/drawing/2014/main" id="{43BA3088-9071-4CB5-AA87-D26ADA6A01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8963" y="136511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22" name="Freeform 112">
              <a:extLst>
                <a:ext uri="{FF2B5EF4-FFF2-40B4-BE49-F238E27FC236}">
                  <a16:creationId xmlns:a16="http://schemas.microsoft.com/office/drawing/2014/main" id="{036754A1-5FF1-4DAF-865F-51A8F732D4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8466" y="846465"/>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23" name="Freeform 122">
              <a:extLst>
                <a:ext uri="{FF2B5EF4-FFF2-40B4-BE49-F238E27FC236}">
                  <a16:creationId xmlns:a16="http://schemas.microsoft.com/office/drawing/2014/main" id="{3113C36F-F2C1-4AEF-907E-B011FC7DFB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1027" y="1572680"/>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24" name="Freeform 123">
              <a:extLst>
                <a:ext uri="{FF2B5EF4-FFF2-40B4-BE49-F238E27FC236}">
                  <a16:creationId xmlns:a16="http://schemas.microsoft.com/office/drawing/2014/main" id="{05297B79-2217-4E20-ADCE-55A99DFC2E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9476" y="150022"/>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25" name="Freeform 130">
              <a:extLst>
                <a:ext uri="{FF2B5EF4-FFF2-40B4-BE49-F238E27FC236}">
                  <a16:creationId xmlns:a16="http://schemas.microsoft.com/office/drawing/2014/main" id="{CDFBCAF2-7156-47B5-B4CD-4C9A6B0C57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2697" y="439271"/>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26" name="Freeform 131">
              <a:extLst>
                <a:ext uri="{FF2B5EF4-FFF2-40B4-BE49-F238E27FC236}">
                  <a16:creationId xmlns:a16="http://schemas.microsoft.com/office/drawing/2014/main" id="{6141C6ED-A205-4582-B2B7-28AEFFCE99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6515" y="994258"/>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27" name="Freeform 132">
              <a:extLst>
                <a:ext uri="{FF2B5EF4-FFF2-40B4-BE49-F238E27FC236}">
                  <a16:creationId xmlns:a16="http://schemas.microsoft.com/office/drawing/2014/main" id="{45D98E0C-835E-42DB-8E99-55F88B5D39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8170" y="1873893"/>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28" name="Freeform 134">
              <a:extLst>
                <a:ext uri="{FF2B5EF4-FFF2-40B4-BE49-F238E27FC236}">
                  <a16:creationId xmlns:a16="http://schemas.microsoft.com/office/drawing/2014/main" id="{C1A190CA-579E-475F-A682-AE831D0B62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318" y="2005786"/>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29" name="Freeform 135">
              <a:extLst>
                <a:ext uri="{FF2B5EF4-FFF2-40B4-BE49-F238E27FC236}">
                  <a16:creationId xmlns:a16="http://schemas.microsoft.com/office/drawing/2014/main" id="{95752704-828A-4BF6-9D5B-7EE272F3C9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3854" y="76460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0" name="Freeform 141">
              <a:extLst>
                <a:ext uri="{FF2B5EF4-FFF2-40B4-BE49-F238E27FC236}">
                  <a16:creationId xmlns:a16="http://schemas.microsoft.com/office/drawing/2014/main" id="{1DDC7947-4F4F-4B68-8A9A-5B08914D36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68602" y="1148853"/>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1" name="Freeform 91">
              <a:extLst>
                <a:ext uri="{FF2B5EF4-FFF2-40B4-BE49-F238E27FC236}">
                  <a16:creationId xmlns:a16="http://schemas.microsoft.com/office/drawing/2014/main" id="{F9B6A847-04BE-4DA2-9766-403B52C533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9223" y="2700472"/>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2" name="Freeform 92">
              <a:extLst>
                <a:ext uri="{FF2B5EF4-FFF2-40B4-BE49-F238E27FC236}">
                  <a16:creationId xmlns:a16="http://schemas.microsoft.com/office/drawing/2014/main" id="{E0120860-FA73-465D-98A8-0A80630A76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8263" y="235689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3" name="Freeform 93">
              <a:extLst>
                <a:ext uri="{FF2B5EF4-FFF2-40B4-BE49-F238E27FC236}">
                  <a16:creationId xmlns:a16="http://schemas.microsoft.com/office/drawing/2014/main" id="{73B154EA-FA98-4BA2-B207-56A75AF5FB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7765" y="3285273"/>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4" name="Freeform 94">
              <a:extLst>
                <a:ext uri="{FF2B5EF4-FFF2-40B4-BE49-F238E27FC236}">
                  <a16:creationId xmlns:a16="http://schemas.microsoft.com/office/drawing/2014/main" id="{CD9D9A2E-D334-4FF7-AE1B-3C73FF7355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2871" y="5303842"/>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5" name="Freeform 95">
              <a:extLst>
                <a:ext uri="{FF2B5EF4-FFF2-40B4-BE49-F238E27FC236}">
                  <a16:creationId xmlns:a16="http://schemas.microsoft.com/office/drawing/2014/main" id="{C3CEB375-641F-4ACA-BFE8-15BCE9CFB4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1222" y="299225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6" name="Freeform 96">
              <a:extLst>
                <a:ext uri="{FF2B5EF4-FFF2-40B4-BE49-F238E27FC236}">
                  <a16:creationId xmlns:a16="http://schemas.microsoft.com/office/drawing/2014/main" id="{64C2C2DC-ADC8-45C1-9176-0BE21158B3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6608" y="3511815"/>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7" name="Freeform 97">
              <a:extLst>
                <a:ext uri="{FF2B5EF4-FFF2-40B4-BE49-F238E27FC236}">
                  <a16:creationId xmlns:a16="http://schemas.microsoft.com/office/drawing/2014/main" id="{6DC6FE9E-EE79-4AAD-B79F-D1320F9720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95920" y="4720666"/>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8" name="Freeform 98">
              <a:extLst>
                <a:ext uri="{FF2B5EF4-FFF2-40B4-BE49-F238E27FC236}">
                  <a16:creationId xmlns:a16="http://schemas.microsoft.com/office/drawing/2014/main" id="{4A065DC5-0B08-4188-9CAC-C782BE3346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8405" y="4202207"/>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9" name="Freeform 99">
              <a:extLst>
                <a:ext uri="{FF2B5EF4-FFF2-40B4-BE49-F238E27FC236}">
                  <a16:creationId xmlns:a16="http://schemas.microsoft.com/office/drawing/2014/main" id="{77933EC7-7607-4F9B-8946-946926844C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81300" y="4410065"/>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0" name="Freeform 100">
              <a:extLst>
                <a:ext uri="{FF2B5EF4-FFF2-40B4-BE49-F238E27FC236}">
                  <a16:creationId xmlns:a16="http://schemas.microsoft.com/office/drawing/2014/main" id="{98A0955A-87AB-4E27-A4EB-390D5A9973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0809" y="383064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1" name="Freeform 101">
              <a:extLst>
                <a:ext uri="{FF2B5EF4-FFF2-40B4-BE49-F238E27FC236}">
                  <a16:creationId xmlns:a16="http://schemas.microsoft.com/office/drawing/2014/main" id="{D0D3E081-021C-476C-A0B4-025460A08C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5526" y="5038854"/>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2" name="Freeform 102">
              <a:extLst>
                <a:ext uri="{FF2B5EF4-FFF2-40B4-BE49-F238E27FC236}">
                  <a16:creationId xmlns:a16="http://schemas.microsoft.com/office/drawing/2014/main" id="{73D4B676-80A8-44CB-A417-17AF4DE19D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1705" y="5599239"/>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3" name="Freeform 103">
              <a:extLst>
                <a:ext uri="{FF2B5EF4-FFF2-40B4-BE49-F238E27FC236}">
                  <a16:creationId xmlns:a16="http://schemas.microsoft.com/office/drawing/2014/main" id="{B0210B7F-84AA-41BE-87D2-9F5260010C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14613" y="5869661"/>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4" name="Freeform 104">
              <a:extLst>
                <a:ext uri="{FF2B5EF4-FFF2-40B4-BE49-F238E27FC236}">
                  <a16:creationId xmlns:a16="http://schemas.microsoft.com/office/drawing/2014/main" id="{17B17F87-1255-4200-A4C5-1F8661A386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30073" y="240057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5" name="Freeform 113">
              <a:extLst>
                <a:ext uri="{FF2B5EF4-FFF2-40B4-BE49-F238E27FC236}">
                  <a16:creationId xmlns:a16="http://schemas.microsoft.com/office/drawing/2014/main" id="{D55CF0FB-1894-4689-808C-524F20F21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414" y="478849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6" name="Freeform 114">
              <a:extLst>
                <a:ext uri="{FF2B5EF4-FFF2-40B4-BE49-F238E27FC236}">
                  <a16:creationId xmlns:a16="http://schemas.microsoft.com/office/drawing/2014/main" id="{6D672041-E9F6-41CA-8F94-8F92F4F523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4818" y="3554807"/>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7" name="Freeform 115">
              <a:extLst>
                <a:ext uri="{FF2B5EF4-FFF2-40B4-BE49-F238E27FC236}">
                  <a16:creationId xmlns:a16="http://schemas.microsoft.com/office/drawing/2014/main" id="{F2980BBB-6C11-4661-B664-64A509E79A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9105" y="4217661"/>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8" name="Freeform 117">
              <a:extLst>
                <a:ext uri="{FF2B5EF4-FFF2-40B4-BE49-F238E27FC236}">
                  <a16:creationId xmlns:a16="http://schemas.microsoft.com/office/drawing/2014/main" id="{74418F40-0BE6-45C5-A622-A4EC9ECC7C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6422" y="591334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9" name="Freeform 118">
              <a:extLst>
                <a:ext uri="{FF2B5EF4-FFF2-40B4-BE49-F238E27FC236}">
                  <a16:creationId xmlns:a16="http://schemas.microsoft.com/office/drawing/2014/main" id="{689670C9-875E-4A8F-8485-379483869D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5838" y="649102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0" name="Freeform 119">
              <a:extLst>
                <a:ext uri="{FF2B5EF4-FFF2-40B4-BE49-F238E27FC236}">
                  <a16:creationId xmlns:a16="http://schemas.microsoft.com/office/drawing/2014/main" id="{B73F6F9B-7042-48A0-8AAB-CFD4AE104C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42512" y="6222652"/>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1" name="Freeform 120">
              <a:extLst>
                <a:ext uri="{FF2B5EF4-FFF2-40B4-BE49-F238E27FC236}">
                  <a16:creationId xmlns:a16="http://schemas.microsoft.com/office/drawing/2014/main" id="{D9922668-2B6F-4226-BEBD-91DBE7EBF8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9747" y="3795373"/>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2" name="Freeform 121">
              <a:extLst>
                <a:ext uri="{FF2B5EF4-FFF2-40B4-BE49-F238E27FC236}">
                  <a16:creationId xmlns:a16="http://schemas.microsoft.com/office/drawing/2014/main" id="{25E4C9F4-6F2B-48AB-A99B-392DE5473A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8038" y="3572831"/>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3" name="Freeform 125">
              <a:extLst>
                <a:ext uri="{FF2B5EF4-FFF2-40B4-BE49-F238E27FC236}">
                  <a16:creationId xmlns:a16="http://schemas.microsoft.com/office/drawing/2014/main" id="{65715319-1FF9-45E8-9E9A-C674AF42EF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0134" y="2371010"/>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4" name="Freeform 126">
              <a:extLst>
                <a:ext uri="{FF2B5EF4-FFF2-40B4-BE49-F238E27FC236}">
                  <a16:creationId xmlns:a16="http://schemas.microsoft.com/office/drawing/2014/main" id="{12649F26-7CDE-4DB8-83B3-EF3782AD0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58368" y="3222992"/>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5" name="Freeform 127">
              <a:extLst>
                <a:ext uri="{FF2B5EF4-FFF2-40B4-BE49-F238E27FC236}">
                  <a16:creationId xmlns:a16="http://schemas.microsoft.com/office/drawing/2014/main" id="{2FE4021B-DAF2-4374-BA57-A349243422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65458" y="4190687"/>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6" name="Freeform 128">
              <a:extLst>
                <a:ext uri="{FF2B5EF4-FFF2-40B4-BE49-F238E27FC236}">
                  <a16:creationId xmlns:a16="http://schemas.microsoft.com/office/drawing/2014/main" id="{DF5BAFBB-6EF3-4AB2-AEB6-101F5E93BD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65704" y="2715183"/>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7" name="Freeform 129">
              <a:extLst>
                <a:ext uri="{FF2B5EF4-FFF2-40B4-BE49-F238E27FC236}">
                  <a16:creationId xmlns:a16="http://schemas.microsoft.com/office/drawing/2014/main" id="{237BBB0E-5E66-4455-9E38-5A7A576FA9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41781" y="4655893"/>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8" name="Freeform 133">
              <a:extLst>
                <a:ext uri="{FF2B5EF4-FFF2-40B4-BE49-F238E27FC236}">
                  <a16:creationId xmlns:a16="http://schemas.microsoft.com/office/drawing/2014/main" id="{F3737C72-7122-4969-90DB-9F1A2A2E76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42609" y="4461880"/>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9" name="Freeform 136">
              <a:extLst>
                <a:ext uri="{FF2B5EF4-FFF2-40B4-BE49-F238E27FC236}">
                  <a16:creationId xmlns:a16="http://schemas.microsoft.com/office/drawing/2014/main" id="{E0471B7E-606B-4DF6-97A3-C86A230047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50748" y="5571356"/>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0" name="Freeform 137">
              <a:extLst>
                <a:ext uri="{FF2B5EF4-FFF2-40B4-BE49-F238E27FC236}">
                  <a16:creationId xmlns:a16="http://schemas.microsoft.com/office/drawing/2014/main" id="{90E27B31-5A24-46EB-85BE-DC5C886BC1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5243" y="5221486"/>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1" name="Freeform 138">
              <a:extLst>
                <a:ext uri="{FF2B5EF4-FFF2-40B4-BE49-F238E27FC236}">
                  <a16:creationId xmlns:a16="http://schemas.microsoft.com/office/drawing/2014/main" id="{2EDC5D7B-EB07-447D-B76E-A07A6632D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45012" y="4971400"/>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2" name="Freeform 139">
              <a:extLst>
                <a:ext uri="{FF2B5EF4-FFF2-40B4-BE49-F238E27FC236}">
                  <a16:creationId xmlns:a16="http://schemas.microsoft.com/office/drawing/2014/main" id="{BC74D79F-6756-4F06-A0F5-DC43209C53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27758" y="6495514"/>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3" name="Freeform 140">
              <a:extLst>
                <a:ext uri="{FF2B5EF4-FFF2-40B4-BE49-F238E27FC236}">
                  <a16:creationId xmlns:a16="http://schemas.microsoft.com/office/drawing/2014/main" id="{2210FDBB-A853-4414-A030-69E1F4295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6905" y="2952119"/>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4" name="Freeform 142">
              <a:extLst>
                <a:ext uri="{FF2B5EF4-FFF2-40B4-BE49-F238E27FC236}">
                  <a16:creationId xmlns:a16="http://schemas.microsoft.com/office/drawing/2014/main" id="{9AAC29D9-EC94-4008-824A-E1F0F2187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2171" y="4701063"/>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5" name="Freeform 143">
              <a:extLst>
                <a:ext uri="{FF2B5EF4-FFF2-40B4-BE49-F238E27FC236}">
                  <a16:creationId xmlns:a16="http://schemas.microsoft.com/office/drawing/2014/main" id="{8B39C842-398E-4937-A696-BFFC3860BC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3664" y="5750749"/>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6" name="Freeform 144">
              <a:extLst>
                <a:ext uri="{FF2B5EF4-FFF2-40B4-BE49-F238E27FC236}">
                  <a16:creationId xmlns:a16="http://schemas.microsoft.com/office/drawing/2014/main" id="{7088F78F-878E-460B-87EC-BA3BF1B546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90617" y="602332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7" name="Freeform 145">
              <a:extLst>
                <a:ext uri="{FF2B5EF4-FFF2-40B4-BE49-F238E27FC236}">
                  <a16:creationId xmlns:a16="http://schemas.microsoft.com/office/drawing/2014/main" id="{63E026E2-AE0E-499A-A8FA-39274DFB0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6927" y="6234992"/>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8" name="Freeform 8">
              <a:extLst>
                <a:ext uri="{FF2B5EF4-FFF2-40B4-BE49-F238E27FC236}">
                  <a16:creationId xmlns:a16="http://schemas.microsoft.com/office/drawing/2014/main" id="{550BA48D-6442-47A4-95D9-5C452FF888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3470" y="668474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9" name="Freeform 8">
              <a:extLst>
                <a:ext uri="{FF2B5EF4-FFF2-40B4-BE49-F238E27FC236}">
                  <a16:creationId xmlns:a16="http://schemas.microsoft.com/office/drawing/2014/main" id="{06EF15E3-76AB-4075-B334-94FD017C56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3521" y="3349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70" name="Freeform 106">
              <a:extLst>
                <a:ext uri="{FF2B5EF4-FFF2-40B4-BE49-F238E27FC236}">
                  <a16:creationId xmlns:a16="http://schemas.microsoft.com/office/drawing/2014/main" id="{9FED76EA-CA3D-4690-9FCE-768160FAB4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2771" y="-4523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72" name="Group 371">
            <a:extLst>
              <a:ext uri="{FF2B5EF4-FFF2-40B4-BE49-F238E27FC236}">
                <a16:creationId xmlns:a16="http://schemas.microsoft.com/office/drawing/2014/main" id="{794267EB-8640-4DF3-9F5F-F389951094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81725" y="40256"/>
            <a:ext cx="503194" cy="6764629"/>
            <a:chOff x="11581725" y="-50217"/>
            <a:chExt cx="503194" cy="6814823"/>
          </a:xfrm>
        </p:grpSpPr>
        <p:sp>
          <p:nvSpPr>
            <p:cNvPr id="373" name="Freeform 8">
              <a:extLst>
                <a:ext uri="{FF2B5EF4-FFF2-40B4-BE49-F238E27FC236}">
                  <a16:creationId xmlns:a16="http://schemas.microsoft.com/office/drawing/2014/main" id="{62E43E43-4CB1-436A-8F39-FDA46F3845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89500" y="665496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4" name="Freeform 43">
              <a:extLst>
                <a:ext uri="{FF2B5EF4-FFF2-40B4-BE49-F238E27FC236}">
                  <a16:creationId xmlns:a16="http://schemas.microsoft.com/office/drawing/2014/main" id="{01953B1A-913D-4BC4-AD4F-7DCC6BB0AA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75602" y="797003"/>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5" name="Freeform 51">
              <a:extLst>
                <a:ext uri="{FF2B5EF4-FFF2-40B4-BE49-F238E27FC236}">
                  <a16:creationId xmlns:a16="http://schemas.microsoft.com/office/drawing/2014/main" id="{6085CF7C-052A-40B4-A519-5B9C532D81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48571" y="95141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6" name="Freeform 52">
              <a:extLst>
                <a:ext uri="{FF2B5EF4-FFF2-40B4-BE49-F238E27FC236}">
                  <a16:creationId xmlns:a16="http://schemas.microsoft.com/office/drawing/2014/main" id="{6A30D3AB-0061-492B-87F5-7F8512F49E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45576" y="386988"/>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7" name="Freeform 53">
              <a:extLst>
                <a:ext uri="{FF2B5EF4-FFF2-40B4-BE49-F238E27FC236}">
                  <a16:creationId xmlns:a16="http://schemas.microsoft.com/office/drawing/2014/main" id="{69A009B8-1C16-4886-84BE-F36873A8F5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36657" y="1190192"/>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8" name="Freeform 54">
              <a:extLst>
                <a:ext uri="{FF2B5EF4-FFF2-40B4-BE49-F238E27FC236}">
                  <a16:creationId xmlns:a16="http://schemas.microsoft.com/office/drawing/2014/main" id="{4262414F-5D33-444C-81D6-D059EC05D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22504" y="550616"/>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9" name="Freeform 55">
              <a:extLst>
                <a:ext uri="{FF2B5EF4-FFF2-40B4-BE49-F238E27FC236}">
                  <a16:creationId xmlns:a16="http://schemas.microsoft.com/office/drawing/2014/main" id="{A035666B-2FAB-4FD6-9ADA-4770A33B9A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36517" y="139979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0" name="Freeform 56">
              <a:extLst>
                <a:ext uri="{FF2B5EF4-FFF2-40B4-BE49-F238E27FC236}">
                  <a16:creationId xmlns:a16="http://schemas.microsoft.com/office/drawing/2014/main" id="{BC45742B-781F-43CF-967D-04E8532B5D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36213" y="2229829"/>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1" name="Freeform 57">
              <a:extLst>
                <a:ext uri="{FF2B5EF4-FFF2-40B4-BE49-F238E27FC236}">
                  <a16:creationId xmlns:a16="http://schemas.microsoft.com/office/drawing/2014/main" id="{9A565171-85E6-47B4-96D9-A815A5A608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22666" y="1609538"/>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2" name="Freeform 59">
              <a:extLst>
                <a:ext uri="{FF2B5EF4-FFF2-40B4-BE49-F238E27FC236}">
                  <a16:creationId xmlns:a16="http://schemas.microsoft.com/office/drawing/2014/main" id="{781905C4-1133-4589-891D-4E6052BC9C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02116" y="191891"/>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3" name="Freeform 60">
              <a:extLst>
                <a:ext uri="{FF2B5EF4-FFF2-40B4-BE49-F238E27FC236}">
                  <a16:creationId xmlns:a16="http://schemas.microsoft.com/office/drawing/2014/main" id="{79D613E3-CA24-4F43-A0A9-345387044C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7347" y="1839332"/>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4" name="Freeform 61">
              <a:extLst>
                <a:ext uri="{FF2B5EF4-FFF2-40B4-BE49-F238E27FC236}">
                  <a16:creationId xmlns:a16="http://schemas.microsoft.com/office/drawing/2014/main" id="{0C069C76-F3AB-4A56-AB65-D9837622A8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63644" y="2073692"/>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5" name="Freeform 78">
              <a:extLst>
                <a:ext uri="{FF2B5EF4-FFF2-40B4-BE49-F238E27FC236}">
                  <a16:creationId xmlns:a16="http://schemas.microsoft.com/office/drawing/2014/main" id="{B549DF45-2D76-437C-ACBF-763DF06F3E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2882" y="65743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6" name="Freeform 79">
              <a:extLst>
                <a:ext uri="{FF2B5EF4-FFF2-40B4-BE49-F238E27FC236}">
                  <a16:creationId xmlns:a16="http://schemas.microsoft.com/office/drawing/2014/main" id="{B49F2B88-F0AA-40D6-997C-4CD28AD293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5254" y="88847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7" name="Freeform 80">
              <a:extLst>
                <a:ext uri="{FF2B5EF4-FFF2-40B4-BE49-F238E27FC236}">
                  <a16:creationId xmlns:a16="http://schemas.microsoft.com/office/drawing/2014/main" id="{36A4A66A-D1F4-4383-8D28-A68695937F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9913" y="1126271"/>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8" name="Freeform 81">
              <a:extLst>
                <a:ext uri="{FF2B5EF4-FFF2-40B4-BE49-F238E27FC236}">
                  <a16:creationId xmlns:a16="http://schemas.microsoft.com/office/drawing/2014/main" id="{1A73A306-1140-4842-AB32-DEFA0C75DB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72963" y="213932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9" name="Freeform 82">
              <a:extLst>
                <a:ext uri="{FF2B5EF4-FFF2-40B4-BE49-F238E27FC236}">
                  <a16:creationId xmlns:a16="http://schemas.microsoft.com/office/drawing/2014/main" id="{9E9F1E99-2F3F-4867-BBFE-FCA8F92CA1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0799" y="1916872"/>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0" name="Freeform 83">
              <a:extLst>
                <a:ext uri="{FF2B5EF4-FFF2-40B4-BE49-F238E27FC236}">
                  <a16:creationId xmlns:a16="http://schemas.microsoft.com/office/drawing/2014/main" id="{015B614E-DBF6-4DE6-9339-24B527AE00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53356" y="1602084"/>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1" name="Freeform 84">
              <a:extLst>
                <a:ext uri="{FF2B5EF4-FFF2-40B4-BE49-F238E27FC236}">
                  <a16:creationId xmlns:a16="http://schemas.microsoft.com/office/drawing/2014/main" id="{2D99F085-1658-457C-A1E7-8BB59784ED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64372" y="45284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2" name="Freeform 86">
              <a:extLst>
                <a:ext uri="{FF2B5EF4-FFF2-40B4-BE49-F238E27FC236}">
                  <a16:creationId xmlns:a16="http://schemas.microsoft.com/office/drawing/2014/main" id="{72314D71-6CB0-478C-A2EE-9DD68D4B0A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74341" y="10683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3" name="Freeform 89">
              <a:extLst>
                <a:ext uri="{FF2B5EF4-FFF2-40B4-BE49-F238E27FC236}">
                  <a16:creationId xmlns:a16="http://schemas.microsoft.com/office/drawing/2014/main" id="{CFF40123-9723-4AED-B3F6-54C54E54AC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9144" y="138973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4" name="Freeform 90">
              <a:extLst>
                <a:ext uri="{FF2B5EF4-FFF2-40B4-BE49-F238E27FC236}">
                  <a16:creationId xmlns:a16="http://schemas.microsoft.com/office/drawing/2014/main" id="{18149ACA-B455-497E-A336-7CA5EA3FFD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06996" y="201264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5" name="Freeform 32">
              <a:extLst>
                <a:ext uri="{FF2B5EF4-FFF2-40B4-BE49-F238E27FC236}">
                  <a16:creationId xmlns:a16="http://schemas.microsoft.com/office/drawing/2014/main" id="{C0CE652D-B224-4EC0-A270-14E78D333F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85689" y="3232568"/>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6" name="Freeform 33">
              <a:extLst>
                <a:ext uri="{FF2B5EF4-FFF2-40B4-BE49-F238E27FC236}">
                  <a16:creationId xmlns:a16="http://schemas.microsoft.com/office/drawing/2014/main" id="{37E8E3DB-6FB9-4F73-B1D1-F3B3A3C101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15602" y="4323879"/>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7" name="Freeform 34">
              <a:extLst>
                <a:ext uri="{FF2B5EF4-FFF2-40B4-BE49-F238E27FC236}">
                  <a16:creationId xmlns:a16="http://schemas.microsoft.com/office/drawing/2014/main" id="{FA7E6C6A-13E7-43F5-9891-23A9983AEB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19532" y="5321202"/>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8" name="Freeform 35">
              <a:extLst>
                <a:ext uri="{FF2B5EF4-FFF2-40B4-BE49-F238E27FC236}">
                  <a16:creationId xmlns:a16="http://schemas.microsoft.com/office/drawing/2014/main" id="{E2A09D59-BD40-4E83-9EE0-71DB34EAB2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15184" y="453210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9" name="Freeform 36">
              <a:extLst>
                <a:ext uri="{FF2B5EF4-FFF2-40B4-BE49-F238E27FC236}">
                  <a16:creationId xmlns:a16="http://schemas.microsoft.com/office/drawing/2014/main" id="{FB0AF6EA-0C4B-419C-A465-AF41DAD75D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87321" y="5983091"/>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0" name="Freeform 37">
              <a:extLst>
                <a:ext uri="{FF2B5EF4-FFF2-40B4-BE49-F238E27FC236}">
                  <a16:creationId xmlns:a16="http://schemas.microsoft.com/office/drawing/2014/main" id="{994F7A2A-F2AF-4DBA-B4AB-295CD6BFFE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9087" y="2996628"/>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1" name="Freeform 38">
              <a:extLst>
                <a:ext uri="{FF2B5EF4-FFF2-40B4-BE49-F238E27FC236}">
                  <a16:creationId xmlns:a16="http://schemas.microsoft.com/office/drawing/2014/main" id="{AF7C6756-507C-4EAA-8584-98559EBA7E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06756" y="4836724"/>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2" name="Freeform 39">
              <a:extLst>
                <a:ext uri="{FF2B5EF4-FFF2-40B4-BE49-F238E27FC236}">
                  <a16:creationId xmlns:a16="http://schemas.microsoft.com/office/drawing/2014/main" id="{C957EA97-DC3B-4894-B0EF-0548C0FB8E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8864" y="5077845"/>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3" name="Freeform 40">
              <a:extLst>
                <a:ext uri="{FF2B5EF4-FFF2-40B4-BE49-F238E27FC236}">
                  <a16:creationId xmlns:a16="http://schemas.microsoft.com/office/drawing/2014/main" id="{9E831CBF-DE63-4669-9B35-9E0B9A612C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3828" y="2534546"/>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4" name="Freeform 41">
              <a:extLst>
                <a:ext uri="{FF2B5EF4-FFF2-40B4-BE49-F238E27FC236}">
                  <a16:creationId xmlns:a16="http://schemas.microsoft.com/office/drawing/2014/main" id="{DDCDA67E-7542-4ED8-949C-84C7EAD426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87321" y="6215099"/>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5" name="Freeform 42">
              <a:extLst>
                <a:ext uri="{FF2B5EF4-FFF2-40B4-BE49-F238E27FC236}">
                  <a16:creationId xmlns:a16="http://schemas.microsoft.com/office/drawing/2014/main" id="{D8B93D38-E025-4D67-8A0C-19E3253208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75489" y="5533115"/>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6" name="Freeform 44">
              <a:extLst>
                <a:ext uri="{FF2B5EF4-FFF2-40B4-BE49-F238E27FC236}">
                  <a16:creationId xmlns:a16="http://schemas.microsoft.com/office/drawing/2014/main" id="{4E29CE45-4558-426B-8C24-3069B04817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79279" y="4017243"/>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7" name="Freeform 45">
              <a:extLst>
                <a:ext uri="{FF2B5EF4-FFF2-40B4-BE49-F238E27FC236}">
                  <a16:creationId xmlns:a16="http://schemas.microsoft.com/office/drawing/2014/main" id="{3B64559B-6389-4C5E-A736-9BB79FBA06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7128" y="5773069"/>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8" name="Freeform 46">
              <a:extLst>
                <a:ext uri="{FF2B5EF4-FFF2-40B4-BE49-F238E27FC236}">
                  <a16:creationId xmlns:a16="http://schemas.microsoft.com/office/drawing/2014/main" id="{EB6B7C23-A7CF-4256-932B-D67CD52BAC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06187" y="2767165"/>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9" name="Freeform 47">
              <a:extLst>
                <a:ext uri="{FF2B5EF4-FFF2-40B4-BE49-F238E27FC236}">
                  <a16:creationId xmlns:a16="http://schemas.microsoft.com/office/drawing/2014/main" id="{62342B15-30BB-40CF-87B9-130A77AC89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64332" y="3786116"/>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0" name="Freeform 48">
              <a:extLst>
                <a:ext uri="{FF2B5EF4-FFF2-40B4-BE49-F238E27FC236}">
                  <a16:creationId xmlns:a16="http://schemas.microsoft.com/office/drawing/2014/main" id="{3EEDF4C2-803E-42B9-B9A1-31E071A722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9589" y="3552646"/>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1" name="Freeform 49">
              <a:extLst>
                <a:ext uri="{FF2B5EF4-FFF2-40B4-BE49-F238E27FC236}">
                  <a16:creationId xmlns:a16="http://schemas.microsoft.com/office/drawing/2014/main" id="{CFF066B7-F19B-494E-817B-9443234AF9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8203" y="644431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2" name="Freeform 62">
              <a:extLst>
                <a:ext uri="{FF2B5EF4-FFF2-40B4-BE49-F238E27FC236}">
                  <a16:creationId xmlns:a16="http://schemas.microsoft.com/office/drawing/2014/main" id="{BEA79FD9-FE3C-474C-9635-FA1AC8B10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50021" y="2886960"/>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3" name="Freeform 63">
              <a:extLst>
                <a:ext uri="{FF2B5EF4-FFF2-40B4-BE49-F238E27FC236}">
                  <a16:creationId xmlns:a16="http://schemas.microsoft.com/office/drawing/2014/main" id="{5A1C9036-2209-48AB-9A45-1CF7A88BC8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61379" y="402557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4" name="Freeform 64">
              <a:extLst>
                <a:ext uri="{FF2B5EF4-FFF2-40B4-BE49-F238E27FC236}">
                  <a16:creationId xmlns:a16="http://schemas.microsoft.com/office/drawing/2014/main" id="{949D7B76-E779-437D-BF53-4B314E304D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9330" y="2618652"/>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5" name="Freeform 65">
              <a:extLst>
                <a:ext uri="{FF2B5EF4-FFF2-40B4-BE49-F238E27FC236}">
                  <a16:creationId xmlns:a16="http://schemas.microsoft.com/office/drawing/2014/main" id="{6C7666CC-2CD8-49CF-97E8-03A4748E50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9961" y="376266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6" name="Freeform 66">
              <a:extLst>
                <a:ext uri="{FF2B5EF4-FFF2-40B4-BE49-F238E27FC236}">
                  <a16:creationId xmlns:a16="http://schemas.microsoft.com/office/drawing/2014/main" id="{6694159E-961A-40AD-9710-DE5D858BE2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7743" y="5309103"/>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7" name="Freeform 67">
              <a:extLst>
                <a:ext uri="{FF2B5EF4-FFF2-40B4-BE49-F238E27FC236}">
                  <a16:creationId xmlns:a16="http://schemas.microsoft.com/office/drawing/2014/main" id="{3415C869-BF38-4F37-A07D-99863F6F0C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97923" y="452512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8" name="Freeform 68">
              <a:extLst>
                <a:ext uri="{FF2B5EF4-FFF2-40B4-BE49-F238E27FC236}">
                  <a16:creationId xmlns:a16="http://schemas.microsoft.com/office/drawing/2014/main" id="{C532C6F8-F368-4C0C-A0C7-26ED5B5C74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5311" y="3182385"/>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9" name="Freeform 69">
              <a:extLst>
                <a:ext uri="{FF2B5EF4-FFF2-40B4-BE49-F238E27FC236}">
                  <a16:creationId xmlns:a16="http://schemas.microsoft.com/office/drawing/2014/main" id="{CE0F0051-9235-439E-906C-6D4734860A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04568" y="559134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0" name="Freeform 70">
              <a:extLst>
                <a:ext uri="{FF2B5EF4-FFF2-40B4-BE49-F238E27FC236}">
                  <a16:creationId xmlns:a16="http://schemas.microsoft.com/office/drawing/2014/main" id="{595300AA-1720-4A83-A1A6-AEAC14DC44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8781" y="618309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1" name="Freeform 71">
              <a:extLst>
                <a:ext uri="{FF2B5EF4-FFF2-40B4-BE49-F238E27FC236}">
                  <a16:creationId xmlns:a16="http://schemas.microsoft.com/office/drawing/2014/main" id="{4C3205CA-C6A4-4BC9-A856-44012512D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6111" y="5070698"/>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2" name="Freeform 72">
              <a:extLst>
                <a:ext uri="{FF2B5EF4-FFF2-40B4-BE49-F238E27FC236}">
                  <a16:creationId xmlns:a16="http://schemas.microsoft.com/office/drawing/2014/main" id="{2ADF09EA-ED2B-435A-98A9-C04F61AEC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2848" y="4843839"/>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3" name="Freeform 73">
              <a:extLst>
                <a:ext uri="{FF2B5EF4-FFF2-40B4-BE49-F238E27FC236}">
                  <a16:creationId xmlns:a16="http://schemas.microsoft.com/office/drawing/2014/main" id="{FECDE996-00DD-4523-A839-977B3099D6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7721" y="4344204"/>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4" name="Freeform 74">
              <a:extLst>
                <a:ext uri="{FF2B5EF4-FFF2-40B4-BE49-F238E27FC236}">
                  <a16:creationId xmlns:a16="http://schemas.microsoft.com/office/drawing/2014/main" id="{41E13E80-7416-41BF-9F70-0471C37552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85673" y="5924488"/>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5" name="Freeform 75">
              <a:extLst>
                <a:ext uri="{FF2B5EF4-FFF2-40B4-BE49-F238E27FC236}">
                  <a16:creationId xmlns:a16="http://schemas.microsoft.com/office/drawing/2014/main" id="{E0904C63-D5F2-4DEC-BC8B-20A2620174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0682" y="2378884"/>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6" name="Freeform 77">
              <a:extLst>
                <a:ext uri="{FF2B5EF4-FFF2-40B4-BE49-F238E27FC236}">
                  <a16:creationId xmlns:a16="http://schemas.microsoft.com/office/drawing/2014/main" id="{E8FF1427-C8C3-4A62-BA09-C39CD288FD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85928" y="354316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7" name="Freeform 85">
              <a:extLst>
                <a:ext uri="{FF2B5EF4-FFF2-40B4-BE49-F238E27FC236}">
                  <a16:creationId xmlns:a16="http://schemas.microsoft.com/office/drawing/2014/main" id="{8A423576-FAF7-451E-8E03-BD83EB4C21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72187" y="637098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8" name="Freeform 87">
              <a:extLst>
                <a:ext uri="{FF2B5EF4-FFF2-40B4-BE49-F238E27FC236}">
                  <a16:creationId xmlns:a16="http://schemas.microsoft.com/office/drawing/2014/main" id="{6E983BE2-E9E0-42E2-9321-D69CE9C5DE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9666" y="659402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9" name="Freeform 88">
              <a:extLst>
                <a:ext uri="{FF2B5EF4-FFF2-40B4-BE49-F238E27FC236}">
                  <a16:creationId xmlns:a16="http://schemas.microsoft.com/office/drawing/2014/main" id="{D3F95FF6-487C-4B8A-8366-D3ED419325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60227" y="564043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0" name="Freeform 8">
              <a:extLst>
                <a:ext uri="{FF2B5EF4-FFF2-40B4-BE49-F238E27FC236}">
                  <a16:creationId xmlns:a16="http://schemas.microsoft.com/office/drawing/2014/main" id="{2FB17AE4-6B5D-4C91-8A55-551DF75ED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23344" y="-2870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417098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EC2268EF-1ED3-4797-8355-F5078CB18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90700" y="1883764"/>
            <a:ext cx="8992046" cy="40971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B704895B-9460-2C45-A70A-F55EC8AD7C51}"/>
              </a:ext>
            </a:extLst>
          </p:cNvPr>
          <p:cNvSpPr>
            <a:spLocks noGrp="1"/>
          </p:cNvSpPr>
          <p:nvPr>
            <p:ph idx="1"/>
          </p:nvPr>
        </p:nvSpPr>
        <p:spPr>
          <a:xfrm>
            <a:off x="2503967" y="2478755"/>
            <a:ext cx="7598826" cy="2945618"/>
          </a:xfrm>
        </p:spPr>
        <p:txBody>
          <a:bodyPr>
            <a:normAutofit/>
          </a:bodyPr>
          <a:lstStyle/>
          <a:p>
            <a:pPr>
              <a:lnSpc>
                <a:spcPct val="140000"/>
              </a:lnSpc>
            </a:pPr>
            <a:r>
              <a:rPr lang="en-GB" sz="1400" dirty="0"/>
              <a:t>144 million subscribers</a:t>
            </a:r>
          </a:p>
          <a:p>
            <a:pPr>
              <a:lnSpc>
                <a:spcPct val="140000"/>
              </a:lnSpc>
            </a:pPr>
            <a:r>
              <a:rPr lang="en-GB" sz="1400" dirty="0"/>
              <a:t>320 million active users every month</a:t>
            </a:r>
          </a:p>
          <a:p>
            <a:pPr>
              <a:lnSpc>
                <a:spcPct val="140000"/>
              </a:lnSpc>
            </a:pPr>
            <a:r>
              <a:rPr lang="en-GB" sz="1400" dirty="0"/>
              <a:t>Spotify is available in 92 Markets</a:t>
            </a:r>
          </a:p>
          <a:p>
            <a:pPr>
              <a:lnSpc>
                <a:spcPct val="140000"/>
              </a:lnSpc>
            </a:pPr>
            <a:r>
              <a:rPr lang="en-GB" sz="1400" dirty="0"/>
              <a:t>60 million + tracks</a:t>
            </a:r>
          </a:p>
          <a:p>
            <a:pPr>
              <a:lnSpc>
                <a:spcPct val="140000"/>
              </a:lnSpc>
            </a:pPr>
            <a:r>
              <a:rPr lang="en-GB" sz="1400" dirty="0"/>
              <a:t>1.9 million + podcasts</a:t>
            </a:r>
          </a:p>
          <a:p>
            <a:pPr>
              <a:lnSpc>
                <a:spcPct val="140000"/>
              </a:lnSpc>
            </a:pPr>
            <a:r>
              <a:rPr lang="en-GB" sz="1400" dirty="0"/>
              <a:t>4 billion + playlists</a:t>
            </a:r>
          </a:p>
          <a:p>
            <a:pPr>
              <a:lnSpc>
                <a:spcPct val="140000"/>
              </a:lnSpc>
            </a:pPr>
            <a:r>
              <a:rPr lang="en-GB" sz="1400" dirty="0"/>
              <a:t>June 2018, Spotify had 1742 genres, December 10</a:t>
            </a:r>
            <a:r>
              <a:rPr lang="en-GB" sz="1400" baseline="30000" dirty="0"/>
              <a:t>th</a:t>
            </a:r>
            <a:r>
              <a:rPr lang="en-GB" sz="1400" dirty="0"/>
              <a:t> Spotify had 2424 different genres. </a:t>
            </a:r>
          </a:p>
          <a:p>
            <a:pPr marL="0" indent="0">
              <a:lnSpc>
                <a:spcPct val="140000"/>
              </a:lnSpc>
              <a:buNone/>
            </a:pPr>
            <a:endParaRPr lang="en-GB" sz="1400" dirty="0"/>
          </a:p>
          <a:p>
            <a:pPr marL="0" indent="0">
              <a:lnSpc>
                <a:spcPct val="140000"/>
              </a:lnSpc>
              <a:buNone/>
            </a:pPr>
            <a:endParaRPr lang="en-GB" sz="1400" dirty="0"/>
          </a:p>
        </p:txBody>
      </p:sp>
      <p:grpSp>
        <p:nvGrpSpPr>
          <p:cNvPr id="140" name="Group 139">
            <a:extLst>
              <a:ext uri="{FF2B5EF4-FFF2-40B4-BE49-F238E27FC236}">
                <a16:creationId xmlns:a16="http://schemas.microsoft.com/office/drawing/2014/main" id="{82A54BA0-BEFE-4BA5-A3C1-FE85FE03E8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84460" y="-5553"/>
            <a:ext cx="781459" cy="6853105"/>
            <a:chOff x="11084460" y="-5553"/>
            <a:chExt cx="781459" cy="6853105"/>
          </a:xfrm>
        </p:grpSpPr>
        <p:sp>
          <p:nvSpPr>
            <p:cNvPr id="141" name="Freeform 59">
              <a:extLst>
                <a:ext uri="{FF2B5EF4-FFF2-40B4-BE49-F238E27FC236}">
                  <a16:creationId xmlns:a16="http://schemas.microsoft.com/office/drawing/2014/main" id="{781905C4-1133-4589-891D-4E6052BC9C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5558" y="6708631"/>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78">
              <a:extLst>
                <a:ext uri="{FF2B5EF4-FFF2-40B4-BE49-F238E27FC236}">
                  <a16:creationId xmlns:a16="http://schemas.microsoft.com/office/drawing/2014/main" id="{B549DF45-2D76-437C-ACBF-763DF06F3E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1122" y="65743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79">
              <a:extLst>
                <a:ext uri="{FF2B5EF4-FFF2-40B4-BE49-F238E27FC236}">
                  <a16:creationId xmlns:a16="http://schemas.microsoft.com/office/drawing/2014/main" id="{B49F2B88-F0AA-40D6-997C-4CD28AD293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3494" y="88847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80">
              <a:extLst>
                <a:ext uri="{FF2B5EF4-FFF2-40B4-BE49-F238E27FC236}">
                  <a16:creationId xmlns:a16="http://schemas.microsoft.com/office/drawing/2014/main" id="{36A4A66A-D1F4-4383-8D28-A68695937F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8153" y="1126271"/>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81">
              <a:extLst>
                <a:ext uri="{FF2B5EF4-FFF2-40B4-BE49-F238E27FC236}">
                  <a16:creationId xmlns:a16="http://schemas.microsoft.com/office/drawing/2014/main" id="{1A73A306-1140-4842-AB32-DEFA0C75DB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1203" y="213932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82">
              <a:extLst>
                <a:ext uri="{FF2B5EF4-FFF2-40B4-BE49-F238E27FC236}">
                  <a16:creationId xmlns:a16="http://schemas.microsoft.com/office/drawing/2014/main" id="{9E9F1E99-2F3F-4867-BBFE-FCA8F92CA1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9039" y="1916872"/>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83">
              <a:extLst>
                <a:ext uri="{FF2B5EF4-FFF2-40B4-BE49-F238E27FC236}">
                  <a16:creationId xmlns:a16="http://schemas.microsoft.com/office/drawing/2014/main" id="{015B614E-DBF6-4DE6-9339-24B527AE00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21596" y="1602084"/>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84">
              <a:extLst>
                <a:ext uri="{FF2B5EF4-FFF2-40B4-BE49-F238E27FC236}">
                  <a16:creationId xmlns:a16="http://schemas.microsoft.com/office/drawing/2014/main" id="{2D99F085-1658-457C-A1E7-8BB59784ED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2612" y="45284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86">
              <a:extLst>
                <a:ext uri="{FF2B5EF4-FFF2-40B4-BE49-F238E27FC236}">
                  <a16:creationId xmlns:a16="http://schemas.microsoft.com/office/drawing/2014/main" id="{72314D71-6CB0-478C-A2EE-9DD68D4B0A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2581" y="10683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89">
              <a:extLst>
                <a:ext uri="{FF2B5EF4-FFF2-40B4-BE49-F238E27FC236}">
                  <a16:creationId xmlns:a16="http://schemas.microsoft.com/office/drawing/2014/main" id="{CFF40123-9723-4AED-B3F6-54C54E54AC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7384" y="138973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90">
              <a:extLst>
                <a:ext uri="{FF2B5EF4-FFF2-40B4-BE49-F238E27FC236}">
                  <a16:creationId xmlns:a16="http://schemas.microsoft.com/office/drawing/2014/main" id="{18149ACA-B455-497E-A336-7CA5EA3FFD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5236" y="201264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62">
              <a:extLst>
                <a:ext uri="{FF2B5EF4-FFF2-40B4-BE49-F238E27FC236}">
                  <a16:creationId xmlns:a16="http://schemas.microsoft.com/office/drawing/2014/main" id="{BEA79FD9-FE3C-474C-9635-FA1AC8B10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18261" y="2886960"/>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63">
              <a:extLst>
                <a:ext uri="{FF2B5EF4-FFF2-40B4-BE49-F238E27FC236}">
                  <a16:creationId xmlns:a16="http://schemas.microsoft.com/office/drawing/2014/main" id="{5A1C9036-2209-48AB-9A45-1CF7A88BC8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29619" y="402557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64">
              <a:extLst>
                <a:ext uri="{FF2B5EF4-FFF2-40B4-BE49-F238E27FC236}">
                  <a16:creationId xmlns:a16="http://schemas.microsoft.com/office/drawing/2014/main" id="{949D7B76-E779-437D-BF53-4B314E304D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7570" y="2618652"/>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65">
              <a:extLst>
                <a:ext uri="{FF2B5EF4-FFF2-40B4-BE49-F238E27FC236}">
                  <a16:creationId xmlns:a16="http://schemas.microsoft.com/office/drawing/2014/main" id="{6C7666CC-2CD8-49CF-97E8-03A4748E50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8201" y="376266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66">
              <a:extLst>
                <a:ext uri="{FF2B5EF4-FFF2-40B4-BE49-F238E27FC236}">
                  <a16:creationId xmlns:a16="http://schemas.microsoft.com/office/drawing/2014/main" id="{6694159E-961A-40AD-9710-DE5D858BE2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5983" y="5309103"/>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67">
              <a:extLst>
                <a:ext uri="{FF2B5EF4-FFF2-40B4-BE49-F238E27FC236}">
                  <a16:creationId xmlns:a16="http://schemas.microsoft.com/office/drawing/2014/main" id="{3415C869-BF38-4F37-A07D-99863F6F0C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66163" y="452512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68">
              <a:extLst>
                <a:ext uri="{FF2B5EF4-FFF2-40B4-BE49-F238E27FC236}">
                  <a16:creationId xmlns:a16="http://schemas.microsoft.com/office/drawing/2014/main" id="{C532C6F8-F368-4C0C-A0C7-26ED5B5C74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3551" y="3182385"/>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69">
              <a:extLst>
                <a:ext uri="{FF2B5EF4-FFF2-40B4-BE49-F238E27FC236}">
                  <a16:creationId xmlns:a16="http://schemas.microsoft.com/office/drawing/2014/main" id="{CE0F0051-9235-439E-906C-6D4734860A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72808" y="559134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70">
              <a:extLst>
                <a:ext uri="{FF2B5EF4-FFF2-40B4-BE49-F238E27FC236}">
                  <a16:creationId xmlns:a16="http://schemas.microsoft.com/office/drawing/2014/main" id="{595300AA-1720-4A83-A1A6-AEAC14DC44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37021" y="618309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71">
              <a:extLst>
                <a:ext uri="{FF2B5EF4-FFF2-40B4-BE49-F238E27FC236}">
                  <a16:creationId xmlns:a16="http://schemas.microsoft.com/office/drawing/2014/main" id="{4C3205CA-C6A4-4BC9-A856-44012512D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4351" y="5070698"/>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72">
              <a:extLst>
                <a:ext uri="{FF2B5EF4-FFF2-40B4-BE49-F238E27FC236}">
                  <a16:creationId xmlns:a16="http://schemas.microsoft.com/office/drawing/2014/main" id="{2ADF09EA-ED2B-435A-98A9-C04F61AEC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1088" y="4843839"/>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73">
              <a:extLst>
                <a:ext uri="{FF2B5EF4-FFF2-40B4-BE49-F238E27FC236}">
                  <a16:creationId xmlns:a16="http://schemas.microsoft.com/office/drawing/2014/main" id="{FECDE996-00DD-4523-A839-977B3099D6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5961" y="4344204"/>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74">
              <a:extLst>
                <a:ext uri="{FF2B5EF4-FFF2-40B4-BE49-F238E27FC236}">
                  <a16:creationId xmlns:a16="http://schemas.microsoft.com/office/drawing/2014/main" id="{41E13E80-7416-41BF-9F70-0471C37552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53913" y="5924488"/>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75">
              <a:extLst>
                <a:ext uri="{FF2B5EF4-FFF2-40B4-BE49-F238E27FC236}">
                  <a16:creationId xmlns:a16="http://schemas.microsoft.com/office/drawing/2014/main" id="{E0904C63-D5F2-4DEC-BC8B-20A2620174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8922" y="2378884"/>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77">
              <a:extLst>
                <a:ext uri="{FF2B5EF4-FFF2-40B4-BE49-F238E27FC236}">
                  <a16:creationId xmlns:a16="http://schemas.microsoft.com/office/drawing/2014/main" id="{E8FF1427-C8C3-4A62-BA09-C39CD288FD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54168" y="354316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85">
              <a:extLst>
                <a:ext uri="{FF2B5EF4-FFF2-40B4-BE49-F238E27FC236}">
                  <a16:creationId xmlns:a16="http://schemas.microsoft.com/office/drawing/2014/main" id="{8A423576-FAF7-451E-8E03-BD83EB4C21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40427" y="637098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87">
              <a:extLst>
                <a:ext uri="{FF2B5EF4-FFF2-40B4-BE49-F238E27FC236}">
                  <a16:creationId xmlns:a16="http://schemas.microsoft.com/office/drawing/2014/main" id="{6E983BE2-E9E0-42E2-9321-D69CE9C5DE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7906" y="666226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88">
              <a:extLst>
                <a:ext uri="{FF2B5EF4-FFF2-40B4-BE49-F238E27FC236}">
                  <a16:creationId xmlns:a16="http://schemas.microsoft.com/office/drawing/2014/main" id="{D3F95FF6-487C-4B8A-8366-D3ED419325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28467" y="564043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6">
              <a:extLst>
                <a:ext uri="{FF2B5EF4-FFF2-40B4-BE49-F238E27FC236}">
                  <a16:creationId xmlns:a16="http://schemas.microsoft.com/office/drawing/2014/main" id="{7BEB0739-EF74-4D95-80D7-4173F5B980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76657" y="3978357"/>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05">
              <a:extLst>
                <a:ext uri="{FF2B5EF4-FFF2-40B4-BE49-F238E27FC236}">
                  <a16:creationId xmlns:a16="http://schemas.microsoft.com/office/drawing/2014/main" id="{783B7BCE-EE41-439B-B505-CCE4A75EA5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8643" y="1918333"/>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06">
              <a:extLst>
                <a:ext uri="{FF2B5EF4-FFF2-40B4-BE49-F238E27FC236}">
                  <a16:creationId xmlns:a16="http://schemas.microsoft.com/office/drawing/2014/main" id="{3C74358B-9A47-45F3-8386-A5618A504A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280" y="52545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107">
              <a:extLst>
                <a:ext uri="{FF2B5EF4-FFF2-40B4-BE49-F238E27FC236}">
                  <a16:creationId xmlns:a16="http://schemas.microsoft.com/office/drawing/2014/main" id="{99DE0B49-D1D7-4B06-9F02-E82BAD335E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64045" y="220540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108">
              <a:extLst>
                <a:ext uri="{FF2B5EF4-FFF2-40B4-BE49-F238E27FC236}">
                  <a16:creationId xmlns:a16="http://schemas.microsoft.com/office/drawing/2014/main" id="{3E40A68B-6E09-47B3-B503-187E6DB05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951" y="1135299"/>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109">
              <a:extLst>
                <a:ext uri="{FF2B5EF4-FFF2-40B4-BE49-F238E27FC236}">
                  <a16:creationId xmlns:a16="http://schemas.microsoft.com/office/drawing/2014/main" id="{D689A519-2610-420E-A0A9-969BFF67BB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59148" y="1636624"/>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110">
              <a:extLst>
                <a:ext uri="{FF2B5EF4-FFF2-40B4-BE49-F238E27FC236}">
                  <a16:creationId xmlns:a16="http://schemas.microsoft.com/office/drawing/2014/main" id="{6FBC6584-911F-4264-B473-D2BF13165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56004" y="27761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111">
              <a:extLst>
                <a:ext uri="{FF2B5EF4-FFF2-40B4-BE49-F238E27FC236}">
                  <a16:creationId xmlns:a16="http://schemas.microsoft.com/office/drawing/2014/main" id="{43BA3088-9071-4CB5-AA87-D26ADA6A01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57203" y="136511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112">
              <a:extLst>
                <a:ext uri="{FF2B5EF4-FFF2-40B4-BE49-F238E27FC236}">
                  <a16:creationId xmlns:a16="http://schemas.microsoft.com/office/drawing/2014/main" id="{036754A1-5FF1-4DAF-865F-51A8F732D4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66706" y="846465"/>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122">
              <a:extLst>
                <a:ext uri="{FF2B5EF4-FFF2-40B4-BE49-F238E27FC236}">
                  <a16:creationId xmlns:a16="http://schemas.microsoft.com/office/drawing/2014/main" id="{3113C36F-F2C1-4AEF-907E-B011FC7DFB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9267" y="1572680"/>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123">
              <a:extLst>
                <a:ext uri="{FF2B5EF4-FFF2-40B4-BE49-F238E27FC236}">
                  <a16:creationId xmlns:a16="http://schemas.microsoft.com/office/drawing/2014/main" id="{05297B79-2217-4E20-ADCE-55A99DFC2E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1768" y="208501"/>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130">
              <a:extLst>
                <a:ext uri="{FF2B5EF4-FFF2-40B4-BE49-F238E27FC236}">
                  <a16:creationId xmlns:a16="http://schemas.microsoft.com/office/drawing/2014/main" id="{CDFBCAF2-7156-47B5-B4CD-4C9A6B0C57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989" y="497750"/>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131">
              <a:extLst>
                <a:ext uri="{FF2B5EF4-FFF2-40B4-BE49-F238E27FC236}">
                  <a16:creationId xmlns:a16="http://schemas.microsoft.com/office/drawing/2014/main" id="{6141C6ED-A205-4582-B2B7-28AEFFCE99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4755" y="1047421"/>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132">
              <a:extLst>
                <a:ext uri="{FF2B5EF4-FFF2-40B4-BE49-F238E27FC236}">
                  <a16:creationId xmlns:a16="http://schemas.microsoft.com/office/drawing/2014/main" id="{45D98E0C-835E-42DB-8E99-55F88B5D39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6410" y="1873893"/>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134">
              <a:extLst>
                <a:ext uri="{FF2B5EF4-FFF2-40B4-BE49-F238E27FC236}">
                  <a16:creationId xmlns:a16="http://schemas.microsoft.com/office/drawing/2014/main" id="{C1A190CA-579E-475F-A682-AE831D0B62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6558" y="2005786"/>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135">
              <a:extLst>
                <a:ext uri="{FF2B5EF4-FFF2-40B4-BE49-F238E27FC236}">
                  <a16:creationId xmlns:a16="http://schemas.microsoft.com/office/drawing/2014/main" id="{95752704-828A-4BF6-9D5B-7EE272F3C9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12094" y="817763"/>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141">
              <a:extLst>
                <a:ext uri="{FF2B5EF4-FFF2-40B4-BE49-F238E27FC236}">
                  <a16:creationId xmlns:a16="http://schemas.microsoft.com/office/drawing/2014/main" id="{1DDC7947-4F4F-4B68-8A9A-5B08914D36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6842" y="1202016"/>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91">
              <a:extLst>
                <a:ext uri="{FF2B5EF4-FFF2-40B4-BE49-F238E27FC236}">
                  <a16:creationId xmlns:a16="http://schemas.microsoft.com/office/drawing/2014/main" id="{F9B6A847-04BE-4DA2-9766-403B52C533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67463" y="2700472"/>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92">
              <a:extLst>
                <a:ext uri="{FF2B5EF4-FFF2-40B4-BE49-F238E27FC236}">
                  <a16:creationId xmlns:a16="http://schemas.microsoft.com/office/drawing/2014/main" id="{E0120860-FA73-465D-98A8-0A80630A76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6503" y="235689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93">
              <a:extLst>
                <a:ext uri="{FF2B5EF4-FFF2-40B4-BE49-F238E27FC236}">
                  <a16:creationId xmlns:a16="http://schemas.microsoft.com/office/drawing/2014/main" id="{73B154EA-FA98-4BA2-B207-56A75AF5FB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56005" y="3285273"/>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94">
              <a:extLst>
                <a:ext uri="{FF2B5EF4-FFF2-40B4-BE49-F238E27FC236}">
                  <a16:creationId xmlns:a16="http://schemas.microsoft.com/office/drawing/2014/main" id="{CD9D9A2E-D334-4FF7-AE1B-3C73FF7355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1111" y="5303842"/>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95">
              <a:extLst>
                <a:ext uri="{FF2B5EF4-FFF2-40B4-BE49-F238E27FC236}">
                  <a16:creationId xmlns:a16="http://schemas.microsoft.com/office/drawing/2014/main" id="{C3CEB375-641F-4ACA-BFE8-15BCE9CFB4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9462" y="299225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96">
              <a:extLst>
                <a:ext uri="{FF2B5EF4-FFF2-40B4-BE49-F238E27FC236}">
                  <a16:creationId xmlns:a16="http://schemas.microsoft.com/office/drawing/2014/main" id="{64C2C2DC-ADC8-45C1-9176-0BE21158B3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4848" y="3511815"/>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3" name="Freeform 97">
              <a:extLst>
                <a:ext uri="{FF2B5EF4-FFF2-40B4-BE49-F238E27FC236}">
                  <a16:creationId xmlns:a16="http://schemas.microsoft.com/office/drawing/2014/main" id="{6DC6FE9E-EE79-4AAD-B79F-D1320F9720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4160" y="4720666"/>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4" name="Freeform 98">
              <a:extLst>
                <a:ext uri="{FF2B5EF4-FFF2-40B4-BE49-F238E27FC236}">
                  <a16:creationId xmlns:a16="http://schemas.microsoft.com/office/drawing/2014/main" id="{4A065DC5-0B08-4188-9CAC-C782BE3346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6645" y="4202207"/>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99">
              <a:extLst>
                <a:ext uri="{FF2B5EF4-FFF2-40B4-BE49-F238E27FC236}">
                  <a16:creationId xmlns:a16="http://schemas.microsoft.com/office/drawing/2014/main" id="{77933EC7-7607-4F9B-8946-946926844C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9540" y="4410065"/>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100">
              <a:extLst>
                <a:ext uri="{FF2B5EF4-FFF2-40B4-BE49-F238E27FC236}">
                  <a16:creationId xmlns:a16="http://schemas.microsoft.com/office/drawing/2014/main" id="{98A0955A-87AB-4E27-A4EB-390D5A9973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049" y="383064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101">
              <a:extLst>
                <a:ext uri="{FF2B5EF4-FFF2-40B4-BE49-F238E27FC236}">
                  <a16:creationId xmlns:a16="http://schemas.microsoft.com/office/drawing/2014/main" id="{D0D3E081-021C-476C-A0B4-025460A08C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3766" y="5038854"/>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102">
              <a:extLst>
                <a:ext uri="{FF2B5EF4-FFF2-40B4-BE49-F238E27FC236}">
                  <a16:creationId xmlns:a16="http://schemas.microsoft.com/office/drawing/2014/main" id="{73D4B676-80A8-44CB-A417-17AF4DE19D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9945" y="5599239"/>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103">
              <a:extLst>
                <a:ext uri="{FF2B5EF4-FFF2-40B4-BE49-F238E27FC236}">
                  <a16:creationId xmlns:a16="http://schemas.microsoft.com/office/drawing/2014/main" id="{B0210B7F-84AA-41BE-87D2-9F5260010C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2853" y="5869661"/>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104">
              <a:extLst>
                <a:ext uri="{FF2B5EF4-FFF2-40B4-BE49-F238E27FC236}">
                  <a16:creationId xmlns:a16="http://schemas.microsoft.com/office/drawing/2014/main" id="{17B17F87-1255-4200-A4C5-1F8661A386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8313" y="240057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113">
              <a:extLst>
                <a:ext uri="{FF2B5EF4-FFF2-40B4-BE49-F238E27FC236}">
                  <a16:creationId xmlns:a16="http://schemas.microsoft.com/office/drawing/2014/main" id="{D55CF0FB-1894-4689-808C-524F20F21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9654" y="478849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114">
              <a:extLst>
                <a:ext uri="{FF2B5EF4-FFF2-40B4-BE49-F238E27FC236}">
                  <a16:creationId xmlns:a16="http://schemas.microsoft.com/office/drawing/2014/main" id="{6D672041-E9F6-41CA-8F94-8F92F4F523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53058" y="3554807"/>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115">
              <a:extLst>
                <a:ext uri="{FF2B5EF4-FFF2-40B4-BE49-F238E27FC236}">
                  <a16:creationId xmlns:a16="http://schemas.microsoft.com/office/drawing/2014/main" id="{F2980BBB-6C11-4661-B664-64A509E79A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7345" y="4217661"/>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117">
              <a:extLst>
                <a:ext uri="{FF2B5EF4-FFF2-40B4-BE49-F238E27FC236}">
                  <a16:creationId xmlns:a16="http://schemas.microsoft.com/office/drawing/2014/main" id="{74418F40-0BE6-45C5-A622-A4EC9ECC7C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34662" y="591334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118">
              <a:extLst>
                <a:ext uri="{FF2B5EF4-FFF2-40B4-BE49-F238E27FC236}">
                  <a16:creationId xmlns:a16="http://schemas.microsoft.com/office/drawing/2014/main" id="{689670C9-875E-4A8F-8485-379483869D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78" y="649102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119">
              <a:extLst>
                <a:ext uri="{FF2B5EF4-FFF2-40B4-BE49-F238E27FC236}">
                  <a16:creationId xmlns:a16="http://schemas.microsoft.com/office/drawing/2014/main" id="{B73F6F9B-7042-48A0-8AAB-CFD4AE104C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10752" y="6222652"/>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120">
              <a:extLst>
                <a:ext uri="{FF2B5EF4-FFF2-40B4-BE49-F238E27FC236}">
                  <a16:creationId xmlns:a16="http://schemas.microsoft.com/office/drawing/2014/main" id="{D9922668-2B6F-4226-BEBD-91DBE7EBF8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77987" y="3795373"/>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121">
              <a:extLst>
                <a:ext uri="{FF2B5EF4-FFF2-40B4-BE49-F238E27FC236}">
                  <a16:creationId xmlns:a16="http://schemas.microsoft.com/office/drawing/2014/main" id="{25E4C9F4-6F2B-48AB-A99B-392DE5473A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6278" y="3572831"/>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125">
              <a:extLst>
                <a:ext uri="{FF2B5EF4-FFF2-40B4-BE49-F238E27FC236}">
                  <a16:creationId xmlns:a16="http://schemas.microsoft.com/office/drawing/2014/main" id="{65715319-1FF9-45E8-9E9A-C674AF42EF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8374" y="2371010"/>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126">
              <a:extLst>
                <a:ext uri="{FF2B5EF4-FFF2-40B4-BE49-F238E27FC236}">
                  <a16:creationId xmlns:a16="http://schemas.microsoft.com/office/drawing/2014/main" id="{12649F26-7CDE-4DB8-83B3-EF3782AD0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6608" y="3222992"/>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127">
              <a:extLst>
                <a:ext uri="{FF2B5EF4-FFF2-40B4-BE49-F238E27FC236}">
                  <a16:creationId xmlns:a16="http://schemas.microsoft.com/office/drawing/2014/main" id="{2FE4021B-DAF2-4374-BA57-A349243422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8" y="4190687"/>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128">
              <a:extLst>
                <a:ext uri="{FF2B5EF4-FFF2-40B4-BE49-F238E27FC236}">
                  <a16:creationId xmlns:a16="http://schemas.microsoft.com/office/drawing/2014/main" id="{DF5BAFBB-6EF3-4AB2-AEB6-101F5E93BD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944" y="2715183"/>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129">
              <a:extLst>
                <a:ext uri="{FF2B5EF4-FFF2-40B4-BE49-F238E27FC236}">
                  <a16:creationId xmlns:a16="http://schemas.microsoft.com/office/drawing/2014/main" id="{237BBB0E-5E66-4455-9E38-5A7A576FA9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0021" y="4655893"/>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133">
              <a:extLst>
                <a:ext uri="{FF2B5EF4-FFF2-40B4-BE49-F238E27FC236}">
                  <a16:creationId xmlns:a16="http://schemas.microsoft.com/office/drawing/2014/main" id="{F3737C72-7122-4969-90DB-9F1A2A2E76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0849" y="4461880"/>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136">
              <a:extLst>
                <a:ext uri="{FF2B5EF4-FFF2-40B4-BE49-F238E27FC236}">
                  <a16:creationId xmlns:a16="http://schemas.microsoft.com/office/drawing/2014/main" id="{E0471B7E-606B-4DF6-97A3-C86A230047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8988" y="5571356"/>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137">
              <a:extLst>
                <a:ext uri="{FF2B5EF4-FFF2-40B4-BE49-F238E27FC236}">
                  <a16:creationId xmlns:a16="http://schemas.microsoft.com/office/drawing/2014/main" id="{90E27B31-5A24-46EB-85BE-DC5C886BC1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3483" y="5221486"/>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138">
              <a:extLst>
                <a:ext uri="{FF2B5EF4-FFF2-40B4-BE49-F238E27FC236}">
                  <a16:creationId xmlns:a16="http://schemas.microsoft.com/office/drawing/2014/main" id="{2EDC5D7B-EB07-447D-B76E-A07A6632D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3252" y="4971400"/>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139">
              <a:extLst>
                <a:ext uri="{FF2B5EF4-FFF2-40B4-BE49-F238E27FC236}">
                  <a16:creationId xmlns:a16="http://schemas.microsoft.com/office/drawing/2014/main" id="{BC74D79F-6756-4F06-A0F5-DC43209C53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5998" y="6495514"/>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140">
              <a:extLst>
                <a:ext uri="{FF2B5EF4-FFF2-40B4-BE49-F238E27FC236}">
                  <a16:creationId xmlns:a16="http://schemas.microsoft.com/office/drawing/2014/main" id="{2210FDBB-A853-4414-A030-69E1F4295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7675" y="2936171"/>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142">
              <a:extLst>
                <a:ext uri="{FF2B5EF4-FFF2-40B4-BE49-F238E27FC236}">
                  <a16:creationId xmlns:a16="http://schemas.microsoft.com/office/drawing/2014/main" id="{9AAC29D9-EC94-4008-824A-E1F0F2187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70411" y="4701063"/>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143">
              <a:extLst>
                <a:ext uri="{FF2B5EF4-FFF2-40B4-BE49-F238E27FC236}">
                  <a16:creationId xmlns:a16="http://schemas.microsoft.com/office/drawing/2014/main" id="{8B39C842-398E-4937-A696-BFFC3860BC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4434" y="5793277"/>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144">
              <a:extLst>
                <a:ext uri="{FF2B5EF4-FFF2-40B4-BE49-F238E27FC236}">
                  <a16:creationId xmlns:a16="http://schemas.microsoft.com/office/drawing/2014/main" id="{7088F78F-878E-460B-87EC-BA3BF1B546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58857" y="602332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145">
              <a:extLst>
                <a:ext uri="{FF2B5EF4-FFF2-40B4-BE49-F238E27FC236}">
                  <a16:creationId xmlns:a16="http://schemas.microsoft.com/office/drawing/2014/main" id="{63E026E2-AE0E-499A-A8FA-39274DFB0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167" y="6234992"/>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8">
              <a:extLst>
                <a:ext uri="{FF2B5EF4-FFF2-40B4-BE49-F238E27FC236}">
                  <a16:creationId xmlns:a16="http://schemas.microsoft.com/office/drawing/2014/main" id="{550BA48D-6442-47A4-95D9-5C452FF888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710" y="673791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8">
              <a:extLst>
                <a:ext uri="{FF2B5EF4-FFF2-40B4-BE49-F238E27FC236}">
                  <a16:creationId xmlns:a16="http://schemas.microsoft.com/office/drawing/2014/main" id="{06EF15E3-76AB-4075-B334-94FD017C56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1761" y="3349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106">
              <a:extLst>
                <a:ext uri="{FF2B5EF4-FFF2-40B4-BE49-F238E27FC236}">
                  <a16:creationId xmlns:a16="http://schemas.microsoft.com/office/drawing/2014/main" id="{9FED76EA-CA3D-4690-9FCE-768160FAB4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5063" y="13242"/>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073378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7C4728D-3F6E-48CA-972C-88E8ED67CD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0C12386-C532-2141-8CC3-07FD8272C094}"/>
              </a:ext>
            </a:extLst>
          </p:cNvPr>
          <p:cNvSpPr>
            <a:spLocks noGrp="1"/>
          </p:cNvSpPr>
          <p:nvPr>
            <p:ph type="title"/>
          </p:nvPr>
        </p:nvSpPr>
        <p:spPr>
          <a:xfrm>
            <a:off x="1044795" y="1239835"/>
            <a:ext cx="5731726" cy="1372823"/>
          </a:xfrm>
        </p:spPr>
        <p:txBody>
          <a:bodyPr>
            <a:normAutofit/>
          </a:bodyPr>
          <a:lstStyle/>
          <a:p>
            <a:r>
              <a:rPr lang="en-GB" dirty="0">
                <a:latin typeface="+mn-lt"/>
              </a:rPr>
              <a:t>Visual Research</a:t>
            </a:r>
          </a:p>
        </p:txBody>
      </p:sp>
      <p:sp>
        <p:nvSpPr>
          <p:cNvPr id="3" name="Content Placeholder 2">
            <a:extLst>
              <a:ext uri="{FF2B5EF4-FFF2-40B4-BE49-F238E27FC236}">
                <a16:creationId xmlns:a16="http://schemas.microsoft.com/office/drawing/2014/main" id="{09CDB300-896D-8D45-8F17-7195581612C8}"/>
              </a:ext>
            </a:extLst>
          </p:cNvPr>
          <p:cNvSpPr>
            <a:spLocks noGrp="1"/>
          </p:cNvSpPr>
          <p:nvPr>
            <p:ph idx="1"/>
          </p:nvPr>
        </p:nvSpPr>
        <p:spPr>
          <a:xfrm>
            <a:off x="1045938" y="2787849"/>
            <a:ext cx="5729441" cy="4305634"/>
          </a:xfrm>
        </p:spPr>
        <p:txBody>
          <a:bodyPr>
            <a:normAutofit/>
          </a:bodyPr>
          <a:lstStyle/>
          <a:p>
            <a:r>
              <a:rPr lang="en-GB" sz="1400" dirty="0"/>
              <a:t>So far I have looked at a few </a:t>
            </a:r>
            <a:r>
              <a:rPr lang="en-GB" sz="1400" dirty="0" err="1"/>
              <a:t>ui</a:t>
            </a:r>
            <a:r>
              <a:rPr lang="en-GB" sz="1400" dirty="0"/>
              <a:t>/</a:t>
            </a:r>
            <a:r>
              <a:rPr lang="en-GB" sz="1400" dirty="0" err="1"/>
              <a:t>ux</a:t>
            </a:r>
            <a:r>
              <a:rPr lang="en-GB" sz="1400" dirty="0"/>
              <a:t> design examples online to help inspire me on what I want my work to look like. I have never designed a </a:t>
            </a:r>
            <a:r>
              <a:rPr lang="en-GB" sz="1400" dirty="0" err="1"/>
              <a:t>ui</a:t>
            </a:r>
            <a:r>
              <a:rPr lang="en-GB" sz="1400" dirty="0"/>
              <a:t>/</a:t>
            </a:r>
            <a:r>
              <a:rPr lang="en-GB" sz="1400" dirty="0" err="1"/>
              <a:t>ux</a:t>
            </a:r>
            <a:r>
              <a:rPr lang="en-GB" sz="1400" dirty="0"/>
              <a:t> design before, so this research was very important for me. </a:t>
            </a:r>
          </a:p>
          <a:p>
            <a:endParaRPr lang="en-GB" dirty="0"/>
          </a:p>
          <a:p>
            <a:endParaRPr lang="en-GB" dirty="0"/>
          </a:p>
        </p:txBody>
      </p:sp>
      <p:pic>
        <p:nvPicPr>
          <p:cNvPr id="5" name="Picture 4" descr="Graphical user interface, application&#10;&#10;Description automatically generated">
            <a:extLst>
              <a:ext uri="{FF2B5EF4-FFF2-40B4-BE49-F238E27FC236}">
                <a16:creationId xmlns:a16="http://schemas.microsoft.com/office/drawing/2014/main" id="{A712E7EF-B359-3249-9B70-83089F34A623}"/>
              </a:ext>
            </a:extLst>
          </p:cNvPr>
          <p:cNvPicPr>
            <a:picLocks noChangeAspect="1"/>
          </p:cNvPicPr>
          <p:nvPr/>
        </p:nvPicPr>
        <p:blipFill>
          <a:blip r:embed="rId2"/>
          <a:stretch>
            <a:fillRect/>
          </a:stretch>
        </p:blipFill>
        <p:spPr>
          <a:xfrm>
            <a:off x="8316867" y="281761"/>
            <a:ext cx="3277405" cy="2269603"/>
          </a:xfrm>
          <a:prstGeom prst="rect">
            <a:avLst/>
          </a:prstGeom>
        </p:spPr>
      </p:pic>
      <p:pic>
        <p:nvPicPr>
          <p:cNvPr id="7" name="Picture 6" descr="Graphical user interface&#10;&#10;Description automatically generated">
            <a:extLst>
              <a:ext uri="{FF2B5EF4-FFF2-40B4-BE49-F238E27FC236}">
                <a16:creationId xmlns:a16="http://schemas.microsoft.com/office/drawing/2014/main" id="{351349A5-7BC7-6A41-9884-EBC60C93CECB}"/>
              </a:ext>
            </a:extLst>
          </p:cNvPr>
          <p:cNvPicPr>
            <a:picLocks noChangeAspect="1"/>
          </p:cNvPicPr>
          <p:nvPr/>
        </p:nvPicPr>
        <p:blipFill>
          <a:blip r:embed="rId3"/>
          <a:stretch>
            <a:fillRect/>
          </a:stretch>
        </p:blipFill>
        <p:spPr>
          <a:xfrm>
            <a:off x="8428324" y="2796542"/>
            <a:ext cx="3446970" cy="1559753"/>
          </a:xfrm>
          <a:prstGeom prst="rect">
            <a:avLst/>
          </a:prstGeom>
        </p:spPr>
      </p:pic>
      <p:pic>
        <p:nvPicPr>
          <p:cNvPr id="9" name="Picture 8" descr="A screen shot of a computer&#10;&#10;Description automatically generated">
            <a:extLst>
              <a:ext uri="{FF2B5EF4-FFF2-40B4-BE49-F238E27FC236}">
                <a16:creationId xmlns:a16="http://schemas.microsoft.com/office/drawing/2014/main" id="{9D595F06-DF38-9042-856E-5AA02B8D9100}"/>
              </a:ext>
            </a:extLst>
          </p:cNvPr>
          <p:cNvPicPr>
            <a:picLocks noChangeAspect="1"/>
          </p:cNvPicPr>
          <p:nvPr/>
        </p:nvPicPr>
        <p:blipFill>
          <a:blip r:embed="rId4"/>
          <a:stretch>
            <a:fillRect/>
          </a:stretch>
        </p:blipFill>
        <p:spPr>
          <a:xfrm>
            <a:off x="8428324" y="4840562"/>
            <a:ext cx="3398298" cy="1418789"/>
          </a:xfrm>
          <a:prstGeom prst="rect">
            <a:avLst/>
          </a:prstGeom>
        </p:spPr>
      </p:pic>
      <p:grpSp>
        <p:nvGrpSpPr>
          <p:cNvPr id="16" name="Group 15">
            <a:extLst>
              <a:ext uri="{FF2B5EF4-FFF2-40B4-BE49-F238E27FC236}">
                <a16:creationId xmlns:a16="http://schemas.microsoft.com/office/drawing/2014/main" id="{D1034E56-D244-4493-B1AF-F52B3B3BDD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29840" y="26543"/>
            <a:ext cx="819768" cy="6858422"/>
            <a:chOff x="6971055" y="26543"/>
            <a:chExt cx="819768" cy="6858422"/>
          </a:xfrm>
        </p:grpSpPr>
        <p:grpSp>
          <p:nvGrpSpPr>
            <p:cNvPr id="17" name="Group 16">
              <a:extLst>
                <a:ext uri="{FF2B5EF4-FFF2-40B4-BE49-F238E27FC236}">
                  <a16:creationId xmlns:a16="http://schemas.microsoft.com/office/drawing/2014/main" id="{DA95C6A5-0DE6-43F6-B8D3-9CC40AB944D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971055" y="26543"/>
              <a:ext cx="598291" cy="6858422"/>
              <a:chOff x="4812629" y="-1"/>
              <a:chExt cx="598291" cy="6858422"/>
            </a:xfrm>
            <a:solidFill>
              <a:schemeClr val="bg2">
                <a:lumMod val="90000"/>
              </a:schemeClr>
            </a:solidFill>
          </p:grpSpPr>
          <p:sp>
            <p:nvSpPr>
              <p:cNvPr id="47" name="Freeform 6">
                <a:extLst>
                  <a:ext uri="{FF2B5EF4-FFF2-40B4-BE49-F238E27FC236}">
                    <a16:creationId xmlns:a16="http://schemas.microsoft.com/office/drawing/2014/main" id="{98EF23AF-9292-4686-9491-D4670C70B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194661" y="2728717"/>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105">
                <a:extLst>
                  <a:ext uri="{FF2B5EF4-FFF2-40B4-BE49-F238E27FC236}">
                    <a16:creationId xmlns:a16="http://schemas.microsoft.com/office/drawing/2014/main" id="{7659F3B8-747F-4AD8-8A4F-8C32346CD8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18069" y="478302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106">
                <a:extLst>
                  <a:ext uri="{FF2B5EF4-FFF2-40B4-BE49-F238E27FC236}">
                    <a16:creationId xmlns:a16="http://schemas.microsoft.com/office/drawing/2014/main" id="{A7D7F77B-2595-4DF5-9A88-78625071A9B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34636" y="6171828"/>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107">
                <a:extLst>
                  <a:ext uri="{FF2B5EF4-FFF2-40B4-BE49-F238E27FC236}">
                    <a16:creationId xmlns:a16="http://schemas.microsoft.com/office/drawing/2014/main" id="{CCEDA9A2-476B-43E0-B410-C4C40B25DE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93838" y="4541957"/>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108">
                <a:extLst>
                  <a:ext uri="{FF2B5EF4-FFF2-40B4-BE49-F238E27FC236}">
                    <a16:creationId xmlns:a16="http://schemas.microsoft.com/office/drawing/2014/main" id="{CF84C9A2-18F0-42D6-948C-DD3FCF99CA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50256" y="5568511"/>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109">
                <a:extLst>
                  <a:ext uri="{FF2B5EF4-FFF2-40B4-BE49-F238E27FC236}">
                    <a16:creationId xmlns:a16="http://schemas.microsoft.com/office/drawing/2014/main" id="{5726D69B-C69B-4CC6-97C1-FD46ADF932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34272" y="507289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110">
                <a:extLst>
                  <a:ext uri="{FF2B5EF4-FFF2-40B4-BE49-F238E27FC236}">
                    <a16:creationId xmlns:a16="http://schemas.microsoft.com/office/drawing/2014/main" id="{FF35E103-1B54-45D2-B84B-B17FCCEFA0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64001" y="6402527"/>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111">
                <a:extLst>
                  <a:ext uri="{FF2B5EF4-FFF2-40B4-BE49-F238E27FC236}">
                    <a16:creationId xmlns:a16="http://schemas.microsoft.com/office/drawing/2014/main" id="{94E3DE5D-BC04-4CF5-924C-DA7374A288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59257" y="5341955"/>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112">
                <a:extLst>
                  <a:ext uri="{FF2B5EF4-FFF2-40B4-BE49-F238E27FC236}">
                    <a16:creationId xmlns:a16="http://schemas.microsoft.com/office/drawing/2014/main" id="{BA490ED1-B271-4012-8716-ED072CC39C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794501" y="5961565"/>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122">
                <a:extLst>
                  <a:ext uri="{FF2B5EF4-FFF2-40B4-BE49-F238E27FC236}">
                    <a16:creationId xmlns:a16="http://schemas.microsoft.com/office/drawing/2014/main" id="{4C88112A-A167-4968-82F2-F97BC0C142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147892" y="5181433"/>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123">
                <a:extLst>
                  <a:ext uri="{FF2B5EF4-FFF2-40B4-BE49-F238E27FC236}">
                    <a16:creationId xmlns:a16="http://schemas.microsoft.com/office/drawing/2014/main" id="{70762F5E-8A00-43C9-BA39-6120979C97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116764" y="6550524"/>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30">
                <a:extLst>
                  <a:ext uri="{FF2B5EF4-FFF2-40B4-BE49-F238E27FC236}">
                    <a16:creationId xmlns:a16="http://schemas.microsoft.com/office/drawing/2014/main" id="{FF8A2826-692B-4C05-887D-46C093C5F7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099069" y="6270875"/>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31">
                <a:extLst>
                  <a:ext uri="{FF2B5EF4-FFF2-40B4-BE49-F238E27FC236}">
                    <a16:creationId xmlns:a16="http://schemas.microsoft.com/office/drawing/2014/main" id="{6D775C6F-B206-454B-A9E7-1454AD02C5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152766" y="5712816"/>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32">
                <a:extLst>
                  <a:ext uri="{FF2B5EF4-FFF2-40B4-BE49-F238E27FC236}">
                    <a16:creationId xmlns:a16="http://schemas.microsoft.com/office/drawing/2014/main" id="{C3A26A01-2DCC-4B38-A10E-26BABD49FB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180334" y="4879442"/>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34">
                <a:extLst>
                  <a:ext uri="{FF2B5EF4-FFF2-40B4-BE49-F238E27FC236}">
                    <a16:creationId xmlns:a16="http://schemas.microsoft.com/office/drawing/2014/main" id="{9C23AEE9-E500-4883-8C53-3F3C714C87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12148" y="4660845"/>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35">
                <a:extLst>
                  <a:ext uri="{FF2B5EF4-FFF2-40B4-BE49-F238E27FC236}">
                    <a16:creationId xmlns:a16="http://schemas.microsoft.com/office/drawing/2014/main" id="{1E69432A-B7F1-4A9E-AB81-DF0F3D9056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099302" y="6003317"/>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41">
                <a:extLst>
                  <a:ext uri="{FF2B5EF4-FFF2-40B4-BE49-F238E27FC236}">
                    <a16:creationId xmlns:a16="http://schemas.microsoft.com/office/drawing/2014/main" id="{EF6B2D22-31D3-4A46-9FEE-11707637FE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195565" y="5417127"/>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91">
                <a:extLst>
                  <a:ext uri="{FF2B5EF4-FFF2-40B4-BE49-F238E27FC236}">
                    <a16:creationId xmlns:a16="http://schemas.microsoft.com/office/drawing/2014/main" id="{E398D485-564A-4781-AB3C-F82F8DCAA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10317" y="4059027"/>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92">
                <a:extLst>
                  <a:ext uri="{FF2B5EF4-FFF2-40B4-BE49-F238E27FC236}">
                    <a16:creationId xmlns:a16="http://schemas.microsoft.com/office/drawing/2014/main" id="{E42E9689-0FB3-4E2C-82EE-74CEBDF013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46628" y="4293221"/>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93">
                <a:extLst>
                  <a:ext uri="{FF2B5EF4-FFF2-40B4-BE49-F238E27FC236}">
                    <a16:creationId xmlns:a16="http://schemas.microsoft.com/office/drawing/2014/main" id="{0274E555-4D13-456B-98B5-04F759B8ED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64000" y="342996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94">
                <a:extLst>
                  <a:ext uri="{FF2B5EF4-FFF2-40B4-BE49-F238E27FC236}">
                    <a16:creationId xmlns:a16="http://schemas.microsoft.com/office/drawing/2014/main" id="{06E5BA3D-3E1F-4FE4-BC2B-0DB609760F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56605" y="1482106"/>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95">
                <a:extLst>
                  <a:ext uri="{FF2B5EF4-FFF2-40B4-BE49-F238E27FC236}">
                    <a16:creationId xmlns:a16="http://schemas.microsoft.com/office/drawing/2014/main" id="{C198D14D-4BA7-4E8F-BDB8-79B4104328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00291" y="3720536"/>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96">
                <a:extLst>
                  <a:ext uri="{FF2B5EF4-FFF2-40B4-BE49-F238E27FC236}">
                    <a16:creationId xmlns:a16="http://schemas.microsoft.com/office/drawing/2014/main" id="{C859906E-B199-44F0-9D99-5F612F77BC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05661" y="317404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97">
                <a:extLst>
                  <a:ext uri="{FF2B5EF4-FFF2-40B4-BE49-F238E27FC236}">
                    <a16:creationId xmlns:a16="http://schemas.microsoft.com/office/drawing/2014/main" id="{7DE9344D-2C62-49B5-BDF3-E3BAB647C1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92927" y="1952135"/>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98">
                <a:extLst>
                  <a:ext uri="{FF2B5EF4-FFF2-40B4-BE49-F238E27FC236}">
                    <a16:creationId xmlns:a16="http://schemas.microsoft.com/office/drawing/2014/main" id="{0A0304C5-9A33-4719-9727-A8015E422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92978" y="2513028"/>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99">
                <a:extLst>
                  <a:ext uri="{FF2B5EF4-FFF2-40B4-BE49-F238E27FC236}">
                    <a16:creationId xmlns:a16="http://schemas.microsoft.com/office/drawing/2014/main" id="{5AF1FC2F-FEA1-4476-9EDF-47DAFB7A50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78303" y="22627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100">
                <a:extLst>
                  <a:ext uri="{FF2B5EF4-FFF2-40B4-BE49-F238E27FC236}">
                    <a16:creationId xmlns:a16="http://schemas.microsoft.com/office/drawing/2014/main" id="{38B91652-FE22-48C4-B5D4-38D8672048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10069" y="286989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101">
                <a:extLst>
                  <a:ext uri="{FF2B5EF4-FFF2-40B4-BE49-F238E27FC236}">
                    <a16:creationId xmlns:a16="http://schemas.microsoft.com/office/drawing/2014/main" id="{FEC87305-2672-4C8F-B2BC-77BEF7CAA5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05605" y="167393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102">
                <a:extLst>
                  <a:ext uri="{FF2B5EF4-FFF2-40B4-BE49-F238E27FC236}">
                    <a16:creationId xmlns:a16="http://schemas.microsoft.com/office/drawing/2014/main" id="{1A2BFD99-5599-4428-AE9A-0CD93BE843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26311" y="1013182"/>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103">
                <a:extLst>
                  <a:ext uri="{FF2B5EF4-FFF2-40B4-BE49-F238E27FC236}">
                    <a16:creationId xmlns:a16="http://schemas.microsoft.com/office/drawing/2014/main" id="{DCD49EB5-00BF-46E0-9D96-BCB8631265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23859" y="82190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4">
                <a:extLst>
                  <a:ext uri="{FF2B5EF4-FFF2-40B4-BE49-F238E27FC236}">
                    <a16:creationId xmlns:a16="http://schemas.microsoft.com/office/drawing/2014/main" id="{CB4FB97A-A1DB-4023-AB96-1054282891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42211" y="438810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13">
                <a:extLst>
                  <a:ext uri="{FF2B5EF4-FFF2-40B4-BE49-F238E27FC236}">
                    <a16:creationId xmlns:a16="http://schemas.microsoft.com/office/drawing/2014/main" id="{334C9D5B-2B2A-4675-B043-C8C1391502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88211" y="199692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14">
                <a:extLst>
                  <a:ext uri="{FF2B5EF4-FFF2-40B4-BE49-F238E27FC236}">
                    <a16:creationId xmlns:a16="http://schemas.microsoft.com/office/drawing/2014/main" id="{851BA980-47E0-40B6-9D5A-F75CB7CD75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88351" y="32338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15">
                <a:extLst>
                  <a:ext uri="{FF2B5EF4-FFF2-40B4-BE49-F238E27FC236}">
                    <a16:creationId xmlns:a16="http://schemas.microsoft.com/office/drawing/2014/main" id="{1A98411D-E0A6-487C-8C26-289508999E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94064" y="2571016"/>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7">
                <a:extLst>
                  <a:ext uri="{FF2B5EF4-FFF2-40B4-BE49-F238E27FC236}">
                    <a16:creationId xmlns:a16="http://schemas.microsoft.com/office/drawing/2014/main" id="{EEFC03BB-32F8-4AE1-BAEA-DC3370E8A6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005862" y="875337"/>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8">
                <a:extLst>
                  <a:ext uri="{FF2B5EF4-FFF2-40B4-BE49-F238E27FC236}">
                    <a16:creationId xmlns:a16="http://schemas.microsoft.com/office/drawing/2014/main" id="{08D27179-6F82-4F67-B2A3-1B6769A940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92382" y="207072"/>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119">
                <a:extLst>
                  <a:ext uri="{FF2B5EF4-FFF2-40B4-BE49-F238E27FC236}">
                    <a16:creationId xmlns:a16="http://schemas.microsoft.com/office/drawing/2014/main" id="{3A72A9C2-C35D-4C07-9AA8-9DBD48A9F3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62217" y="364942"/>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120">
                <a:extLst>
                  <a:ext uri="{FF2B5EF4-FFF2-40B4-BE49-F238E27FC236}">
                    <a16:creationId xmlns:a16="http://schemas.microsoft.com/office/drawing/2014/main" id="{DAAC5A3F-FD71-47B4-BE53-F50F9E16E9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195988" y="2932103"/>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121">
                <a:extLst>
                  <a:ext uri="{FF2B5EF4-FFF2-40B4-BE49-F238E27FC236}">
                    <a16:creationId xmlns:a16="http://schemas.microsoft.com/office/drawing/2014/main" id="{8221D202-043C-4AE8-93D8-5B5734C27C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20864" y="3136490"/>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125">
                <a:extLst>
                  <a:ext uri="{FF2B5EF4-FFF2-40B4-BE49-F238E27FC236}">
                    <a16:creationId xmlns:a16="http://schemas.microsoft.com/office/drawing/2014/main" id="{AD44AA57-54C3-4577-9097-76941D4568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07177" y="4430827"/>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126">
                <a:extLst>
                  <a:ext uri="{FF2B5EF4-FFF2-40B4-BE49-F238E27FC236}">
                    <a16:creationId xmlns:a16="http://schemas.microsoft.com/office/drawing/2014/main" id="{9D36A78B-F92E-4C53-91A3-0E61393906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17238" y="3492243"/>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127">
                <a:extLst>
                  <a:ext uri="{FF2B5EF4-FFF2-40B4-BE49-F238E27FC236}">
                    <a16:creationId xmlns:a16="http://schemas.microsoft.com/office/drawing/2014/main" id="{742F3903-0E3B-4809-BBC8-82A2946EE5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24327" y="2524548"/>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28">
                <a:extLst>
                  <a:ext uri="{FF2B5EF4-FFF2-40B4-BE49-F238E27FC236}">
                    <a16:creationId xmlns:a16="http://schemas.microsoft.com/office/drawing/2014/main" id="{186B975A-3F8E-4DD7-A9D0-4C65C8EEE3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30284" y="4000867"/>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129">
                <a:extLst>
                  <a:ext uri="{FF2B5EF4-FFF2-40B4-BE49-F238E27FC236}">
                    <a16:creationId xmlns:a16="http://schemas.microsoft.com/office/drawing/2014/main" id="{53CBA2A1-7FB6-4A23-8A20-A42E6EDAE1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37370" y="2029148"/>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33">
                <a:extLst>
                  <a:ext uri="{FF2B5EF4-FFF2-40B4-BE49-F238E27FC236}">
                    <a16:creationId xmlns:a16="http://schemas.microsoft.com/office/drawing/2014/main" id="{75301278-43CC-4277-9AC8-FCD38CDA64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47176" y="2232138"/>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36">
                <a:extLst>
                  <a:ext uri="{FF2B5EF4-FFF2-40B4-BE49-F238E27FC236}">
                    <a16:creationId xmlns:a16="http://schemas.microsoft.com/office/drawing/2014/main" id="{F900E944-25D8-4F7D-A827-D0C8CD9FF8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48785" y="1153671"/>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37">
                <a:extLst>
                  <a:ext uri="{FF2B5EF4-FFF2-40B4-BE49-F238E27FC236}">
                    <a16:creationId xmlns:a16="http://schemas.microsoft.com/office/drawing/2014/main" id="{42C247B0-F908-4B9C-B1AA-18775DA2BD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64290" y="1479060"/>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138">
                <a:extLst>
                  <a:ext uri="{FF2B5EF4-FFF2-40B4-BE49-F238E27FC236}">
                    <a16:creationId xmlns:a16="http://schemas.microsoft.com/office/drawing/2014/main" id="{94D3BA7A-ED1A-4D22-BE04-89CA04630C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64269" y="1743835"/>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39">
                <a:extLst>
                  <a:ext uri="{FF2B5EF4-FFF2-40B4-BE49-F238E27FC236}">
                    <a16:creationId xmlns:a16="http://schemas.microsoft.com/office/drawing/2014/main" id="{2BAE65E1-6B02-4334-91D2-CD3CB6FBF4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68230" y="211560"/>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140">
                <a:extLst>
                  <a:ext uri="{FF2B5EF4-FFF2-40B4-BE49-F238E27FC236}">
                    <a16:creationId xmlns:a16="http://schemas.microsoft.com/office/drawing/2014/main" id="{FC705738-DA53-4896-AEA0-88F3D8E3D1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72880" y="3745980"/>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142">
                <a:extLst>
                  <a:ext uri="{FF2B5EF4-FFF2-40B4-BE49-F238E27FC236}">
                    <a16:creationId xmlns:a16="http://schemas.microsoft.com/office/drawing/2014/main" id="{FFF7731D-21CD-4D9E-B38B-8C5D954D26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321425" y="2087614"/>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143">
                <a:extLst>
                  <a:ext uri="{FF2B5EF4-FFF2-40B4-BE49-F238E27FC236}">
                    <a16:creationId xmlns:a16="http://schemas.microsoft.com/office/drawing/2014/main" id="{270E7ADA-F27B-4CA4-B8A7-E9C2117FA8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302071" y="965301"/>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44">
                <a:extLst>
                  <a:ext uri="{FF2B5EF4-FFF2-40B4-BE49-F238E27FC236}">
                    <a16:creationId xmlns:a16="http://schemas.microsoft.com/office/drawing/2014/main" id="{7F7B8EEE-06C7-49E3-9D65-0697B0633A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94738" y="680482"/>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45">
                <a:extLst>
                  <a:ext uri="{FF2B5EF4-FFF2-40B4-BE49-F238E27FC236}">
                    <a16:creationId xmlns:a16="http://schemas.microsoft.com/office/drawing/2014/main" id="{56BD591D-C744-4286-9AC8-E3244FC5B7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98808" y="492484"/>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8">
                <a:extLst>
                  <a:ext uri="{FF2B5EF4-FFF2-40B4-BE49-F238E27FC236}">
                    <a16:creationId xmlns:a16="http://schemas.microsoft.com/office/drawing/2014/main" id="{333A75F3-E70A-4373-862B-FE3E3ACC4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62518" y="2151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8">
                <a:extLst>
                  <a:ext uri="{FF2B5EF4-FFF2-40B4-BE49-F238E27FC236}">
                    <a16:creationId xmlns:a16="http://schemas.microsoft.com/office/drawing/2014/main" id="{27987365-4251-4CE8-85F0-673D182467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24699" y="667276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106">
                <a:extLst>
                  <a:ext uri="{FF2B5EF4-FFF2-40B4-BE49-F238E27FC236}">
                    <a16:creationId xmlns:a16="http://schemas.microsoft.com/office/drawing/2014/main" id="{ADF24862-C552-4C20-81BE-442F2C395B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041905" y="6742519"/>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120">
                <a:extLst>
                  <a:ext uri="{FF2B5EF4-FFF2-40B4-BE49-F238E27FC236}">
                    <a16:creationId xmlns:a16="http://schemas.microsoft.com/office/drawing/2014/main" id="{4F77D9B4-41E1-4FAD-87DE-5AAC50ADDE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19107" y="626738"/>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120">
                <a:extLst>
                  <a:ext uri="{FF2B5EF4-FFF2-40B4-BE49-F238E27FC236}">
                    <a16:creationId xmlns:a16="http://schemas.microsoft.com/office/drawing/2014/main" id="{2DB77223-60E9-4F0B-B46B-03E08CC8DE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27893" y="44855"/>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125">
                <a:extLst>
                  <a:ext uri="{FF2B5EF4-FFF2-40B4-BE49-F238E27FC236}">
                    <a16:creationId xmlns:a16="http://schemas.microsoft.com/office/drawing/2014/main" id="{F04FEF97-D8DA-481F-B511-E34BF206CC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00185" y="4216179"/>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37">
                <a:extLst>
                  <a:ext uri="{FF2B5EF4-FFF2-40B4-BE49-F238E27FC236}">
                    <a16:creationId xmlns:a16="http://schemas.microsoft.com/office/drawing/2014/main" id="{684A68E3-E8B8-4A8D-894B-4897411837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50091" y="1291429"/>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18" name="Freeform 27">
              <a:extLst>
                <a:ext uri="{FF2B5EF4-FFF2-40B4-BE49-F238E27FC236}">
                  <a16:creationId xmlns:a16="http://schemas.microsoft.com/office/drawing/2014/main" id="{F55D84AF-1067-4FE4-B0EB-43F24AD276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61013" y="350324"/>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79">
              <a:extLst>
                <a:ext uri="{FF2B5EF4-FFF2-40B4-BE49-F238E27FC236}">
                  <a16:creationId xmlns:a16="http://schemas.microsoft.com/office/drawing/2014/main" id="{15568EDC-338C-4C43-BDDC-AEE7ABBF6B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572232" y="664606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105">
              <a:extLst>
                <a:ext uri="{FF2B5EF4-FFF2-40B4-BE49-F238E27FC236}">
                  <a16:creationId xmlns:a16="http://schemas.microsoft.com/office/drawing/2014/main" id="{32847F98-C723-4E46-B38E-3663B1307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559440" y="557614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107">
              <a:extLst>
                <a:ext uri="{FF2B5EF4-FFF2-40B4-BE49-F238E27FC236}">
                  <a16:creationId xmlns:a16="http://schemas.microsoft.com/office/drawing/2014/main" id="{A302BB8E-9ECC-43A3-ADE5-4F0316443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557167" y="523295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108">
              <a:extLst>
                <a:ext uri="{FF2B5EF4-FFF2-40B4-BE49-F238E27FC236}">
                  <a16:creationId xmlns:a16="http://schemas.microsoft.com/office/drawing/2014/main" id="{641EDB6D-A5B9-4C80-81BA-C19393F8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578048" y="631313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109">
              <a:extLst>
                <a:ext uri="{FF2B5EF4-FFF2-40B4-BE49-F238E27FC236}">
                  <a16:creationId xmlns:a16="http://schemas.microsoft.com/office/drawing/2014/main" id="{12486072-D4E8-49EC-9D87-9FAB6DDC98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562064" y="579846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11">
              <a:extLst>
                <a:ext uri="{FF2B5EF4-FFF2-40B4-BE49-F238E27FC236}">
                  <a16:creationId xmlns:a16="http://schemas.microsoft.com/office/drawing/2014/main" id="{A75C9080-A698-4EC9-A94B-9E46AB2E9C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587049" y="6067525"/>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22">
              <a:extLst>
                <a:ext uri="{FF2B5EF4-FFF2-40B4-BE49-F238E27FC236}">
                  <a16:creationId xmlns:a16="http://schemas.microsoft.com/office/drawing/2014/main" id="{FA3F50EB-6DFA-421D-92D4-F5FDCEF76E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86217" y="612559"/>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91">
              <a:extLst>
                <a:ext uri="{FF2B5EF4-FFF2-40B4-BE49-F238E27FC236}">
                  <a16:creationId xmlns:a16="http://schemas.microsoft.com/office/drawing/2014/main" id="{AEAFEEF1-8356-4736-A41B-3053EB3F67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589195" y="4737884"/>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92">
              <a:extLst>
                <a:ext uri="{FF2B5EF4-FFF2-40B4-BE49-F238E27FC236}">
                  <a16:creationId xmlns:a16="http://schemas.microsoft.com/office/drawing/2014/main" id="{9B73B21C-C6F1-4849-A6DA-E19E5C2F46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596978" y="5011958"/>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93">
              <a:extLst>
                <a:ext uri="{FF2B5EF4-FFF2-40B4-BE49-F238E27FC236}">
                  <a16:creationId xmlns:a16="http://schemas.microsoft.com/office/drawing/2014/main" id="{D1B82045-91D6-4169-95F3-9618F8FBC3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591792" y="421914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94">
              <a:extLst>
                <a:ext uri="{FF2B5EF4-FFF2-40B4-BE49-F238E27FC236}">
                  <a16:creationId xmlns:a16="http://schemas.microsoft.com/office/drawing/2014/main" id="{5A8BE583-6B49-41A1-9B35-ABAA96DB0D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26052" y="211329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95">
              <a:extLst>
                <a:ext uri="{FF2B5EF4-FFF2-40B4-BE49-F238E27FC236}">
                  <a16:creationId xmlns:a16="http://schemas.microsoft.com/office/drawing/2014/main" id="{4E7EB80A-55C4-43CF-A8C4-2A8EED3BE9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20738" y="4484397"/>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96">
              <a:extLst>
                <a:ext uri="{FF2B5EF4-FFF2-40B4-BE49-F238E27FC236}">
                  <a16:creationId xmlns:a16="http://schemas.microsoft.com/office/drawing/2014/main" id="{54E83043-E3B9-437C-9309-D3DFE35D9F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33453" y="38996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97">
              <a:extLst>
                <a:ext uri="{FF2B5EF4-FFF2-40B4-BE49-F238E27FC236}">
                  <a16:creationId xmlns:a16="http://schemas.microsoft.com/office/drawing/2014/main" id="{118E1F8F-ADE8-462E-9645-5CF3D5E06E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20719" y="2677705"/>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98">
              <a:extLst>
                <a:ext uri="{FF2B5EF4-FFF2-40B4-BE49-F238E27FC236}">
                  <a16:creationId xmlns:a16="http://schemas.microsoft.com/office/drawing/2014/main" id="{CB15CC80-162D-44DE-8CED-86070CA722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20770" y="3238598"/>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99">
              <a:extLst>
                <a:ext uri="{FF2B5EF4-FFF2-40B4-BE49-F238E27FC236}">
                  <a16:creationId xmlns:a16="http://schemas.microsoft.com/office/drawing/2014/main" id="{743A873D-8B0F-4201-A8A9-4781DA36E2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04872" y="2912099"/>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100">
              <a:extLst>
                <a:ext uri="{FF2B5EF4-FFF2-40B4-BE49-F238E27FC236}">
                  <a16:creationId xmlns:a16="http://schemas.microsoft.com/office/drawing/2014/main" id="{40A356E5-22A0-4BB9-B0F9-7963D1CF0E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37861" y="35954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101">
              <a:extLst>
                <a:ext uri="{FF2B5EF4-FFF2-40B4-BE49-F238E27FC236}">
                  <a16:creationId xmlns:a16="http://schemas.microsoft.com/office/drawing/2014/main" id="{B052D2BC-803A-47A7-8EF0-1514744822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33397" y="239950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102">
              <a:extLst>
                <a:ext uri="{FF2B5EF4-FFF2-40B4-BE49-F238E27FC236}">
                  <a16:creationId xmlns:a16="http://schemas.microsoft.com/office/drawing/2014/main" id="{AF7DB253-E904-4527-8D7A-61EE667E8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54054" y="1821166"/>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103">
              <a:extLst>
                <a:ext uri="{FF2B5EF4-FFF2-40B4-BE49-F238E27FC236}">
                  <a16:creationId xmlns:a16="http://schemas.microsoft.com/office/drawing/2014/main" id="{E624B753-CE23-4CCA-A907-2790BF0A44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51651" y="154747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104">
              <a:extLst>
                <a:ext uri="{FF2B5EF4-FFF2-40B4-BE49-F238E27FC236}">
                  <a16:creationId xmlns:a16="http://schemas.microsoft.com/office/drawing/2014/main" id="{E71412CB-A58F-47AB-8EB7-7E0FC2D0F0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70003" y="51136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113">
              <a:extLst>
                <a:ext uri="{FF2B5EF4-FFF2-40B4-BE49-F238E27FC236}">
                  <a16:creationId xmlns:a16="http://schemas.microsoft.com/office/drawing/2014/main" id="{2A61B834-48C5-4295-B1C7-DC0C8CE6EA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716003" y="272249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114">
              <a:extLst>
                <a:ext uri="{FF2B5EF4-FFF2-40B4-BE49-F238E27FC236}">
                  <a16:creationId xmlns:a16="http://schemas.microsoft.com/office/drawing/2014/main" id="{10853FD7-EED1-46DF-BA80-496B8731AD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716143" y="395944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115">
              <a:extLst>
                <a:ext uri="{FF2B5EF4-FFF2-40B4-BE49-F238E27FC236}">
                  <a16:creationId xmlns:a16="http://schemas.microsoft.com/office/drawing/2014/main" id="{34B0E800-4960-4D36-9C80-22AE8F9E8A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721856" y="3296586"/>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117">
              <a:extLst>
                <a:ext uri="{FF2B5EF4-FFF2-40B4-BE49-F238E27FC236}">
                  <a16:creationId xmlns:a16="http://schemas.microsoft.com/office/drawing/2014/main" id="{3F9BCD44-CD7B-4FC2-AE8E-8A982CF115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733654" y="1600907"/>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118">
              <a:extLst>
                <a:ext uri="{FF2B5EF4-FFF2-40B4-BE49-F238E27FC236}">
                  <a16:creationId xmlns:a16="http://schemas.microsoft.com/office/drawing/2014/main" id="{2FB3E0EB-FC6E-4FE9-B6CD-626BC38578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53260" y="90339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119">
              <a:extLst>
                <a:ext uri="{FF2B5EF4-FFF2-40B4-BE49-F238E27FC236}">
                  <a16:creationId xmlns:a16="http://schemas.microsoft.com/office/drawing/2014/main" id="{F1C28134-213B-4848-B474-5BDEF37019B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51537" y="1172635"/>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100">
              <a:extLst>
                <a:ext uri="{FF2B5EF4-FFF2-40B4-BE49-F238E27FC236}">
                  <a16:creationId xmlns:a16="http://schemas.microsoft.com/office/drawing/2014/main" id="{A22F685F-A9ED-4CB5-AA62-C96F5EFE8E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37860" y="43869"/>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202641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2" name="Rectangle 364">
            <a:extLst>
              <a:ext uri="{FF2B5EF4-FFF2-40B4-BE49-F238E27FC236}">
                <a16:creationId xmlns:a16="http://schemas.microsoft.com/office/drawing/2014/main" id="{CFB03654-F8D1-4066-85B5-5BA57499B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CE9A86-4F9C-CA4A-A5DB-EDFB4CEA60BF}"/>
              </a:ext>
            </a:extLst>
          </p:cNvPr>
          <p:cNvSpPr>
            <a:spLocks noGrp="1"/>
          </p:cNvSpPr>
          <p:nvPr>
            <p:ph type="title"/>
          </p:nvPr>
        </p:nvSpPr>
        <p:spPr>
          <a:xfrm>
            <a:off x="1073810" y="696226"/>
            <a:ext cx="8675712" cy="981892"/>
          </a:xfrm>
        </p:spPr>
        <p:txBody>
          <a:bodyPr vert="horz" lIns="91440" tIns="45720" rIns="91440" bIns="45720" rtlCol="0">
            <a:normAutofit fontScale="90000"/>
          </a:bodyPr>
          <a:lstStyle/>
          <a:p>
            <a:r>
              <a:rPr lang="en-US" dirty="0">
                <a:latin typeface="+mn-lt"/>
              </a:rPr>
              <a:t>Thumbnail sketches</a:t>
            </a:r>
          </a:p>
        </p:txBody>
      </p:sp>
      <p:sp>
        <p:nvSpPr>
          <p:cNvPr id="653" name="Rectangle 366">
            <a:extLst>
              <a:ext uri="{FF2B5EF4-FFF2-40B4-BE49-F238E27FC236}">
                <a16:creationId xmlns:a16="http://schemas.microsoft.com/office/drawing/2014/main" id="{7615BC76-014D-4BD0-A843-994E2D759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0" y="1874829"/>
            <a:ext cx="12175432" cy="4114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54" name="Group 368">
            <a:extLst>
              <a:ext uri="{FF2B5EF4-FFF2-40B4-BE49-F238E27FC236}">
                <a16:creationId xmlns:a16="http://schemas.microsoft.com/office/drawing/2014/main" id="{39D2483B-7210-454A-B168-51DA3C1611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57372" y="-18787"/>
            <a:ext cx="1238945" cy="1919798"/>
            <a:chOff x="10357372" y="-18787"/>
            <a:chExt cx="1238945" cy="1919798"/>
          </a:xfrm>
        </p:grpSpPr>
        <p:sp>
          <p:nvSpPr>
            <p:cNvPr id="655" name="Freeform 57">
              <a:extLst>
                <a:ext uri="{FF2B5EF4-FFF2-40B4-BE49-F238E27FC236}">
                  <a16:creationId xmlns:a16="http://schemas.microsoft.com/office/drawing/2014/main" id="{F1142EB5-2791-4EAD-B4A2-43BECFBC5F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15372" y="140636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6" name="Freeform 78">
              <a:extLst>
                <a:ext uri="{FF2B5EF4-FFF2-40B4-BE49-F238E27FC236}">
                  <a16:creationId xmlns:a16="http://schemas.microsoft.com/office/drawing/2014/main" id="{2C8870C2-1368-48B0-A8CF-BC33DF7656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1520" y="755028"/>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7" name="Freeform 79">
              <a:extLst>
                <a:ext uri="{FF2B5EF4-FFF2-40B4-BE49-F238E27FC236}">
                  <a16:creationId xmlns:a16="http://schemas.microsoft.com/office/drawing/2014/main" id="{853F9E0D-F5F9-438C-B1DC-0AA3127C41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3892" y="986073"/>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8" name="Freeform 80">
              <a:extLst>
                <a:ext uri="{FF2B5EF4-FFF2-40B4-BE49-F238E27FC236}">
                  <a16:creationId xmlns:a16="http://schemas.microsoft.com/office/drawing/2014/main" id="{B4E911B1-253E-4755-9AEC-BB1DAB8E21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8551" y="1223868"/>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9" name="Freeform 83">
              <a:extLst>
                <a:ext uri="{FF2B5EF4-FFF2-40B4-BE49-F238E27FC236}">
                  <a16:creationId xmlns:a16="http://schemas.microsoft.com/office/drawing/2014/main" id="{2AF5DD4D-BF15-452D-937B-7F29FA3F2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51994" y="1699681"/>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0" name="Freeform 84">
              <a:extLst>
                <a:ext uri="{FF2B5EF4-FFF2-40B4-BE49-F238E27FC236}">
                  <a16:creationId xmlns:a16="http://schemas.microsoft.com/office/drawing/2014/main" id="{5F821C6A-EDEE-4845-92EB-367AC60023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63010" y="550442"/>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1" name="Freeform 86">
              <a:extLst>
                <a:ext uri="{FF2B5EF4-FFF2-40B4-BE49-F238E27FC236}">
                  <a16:creationId xmlns:a16="http://schemas.microsoft.com/office/drawing/2014/main" id="{504AA4DA-748D-4CFF-891A-5C8861EC49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2979" y="204433"/>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2" name="Freeform 89">
              <a:extLst>
                <a:ext uri="{FF2B5EF4-FFF2-40B4-BE49-F238E27FC236}">
                  <a16:creationId xmlns:a16="http://schemas.microsoft.com/office/drawing/2014/main" id="{7CC3A8FA-D5F6-4A96-9B55-4479C1717A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782" y="1487330"/>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3" name="Freeform 106">
              <a:extLst>
                <a:ext uri="{FF2B5EF4-FFF2-40B4-BE49-F238E27FC236}">
                  <a16:creationId xmlns:a16="http://schemas.microsoft.com/office/drawing/2014/main" id="{26E1DC3C-522F-46BF-9C95-475001763F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8678" y="59914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4" name="Freeform 107">
              <a:extLst>
                <a:ext uri="{FF2B5EF4-FFF2-40B4-BE49-F238E27FC236}">
                  <a16:creationId xmlns:a16="http://schemas.microsoft.com/office/drawing/2014/main" id="{F7CDF92D-312E-42AB-960E-637D404934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20666" y="1240267"/>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5" name="Freeform 108">
              <a:extLst>
                <a:ext uri="{FF2B5EF4-FFF2-40B4-BE49-F238E27FC236}">
                  <a16:creationId xmlns:a16="http://schemas.microsoft.com/office/drawing/2014/main" id="{918FE320-F6B2-4BDB-95D8-DFD3B2B34F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6349" y="1208992"/>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6" name="Freeform 109">
              <a:extLst>
                <a:ext uri="{FF2B5EF4-FFF2-40B4-BE49-F238E27FC236}">
                  <a16:creationId xmlns:a16="http://schemas.microsoft.com/office/drawing/2014/main" id="{B90769B0-46E9-4B76-96A9-A247A0DF3D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9546" y="1710317"/>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7" name="Freeform 110">
              <a:extLst>
                <a:ext uri="{FF2B5EF4-FFF2-40B4-BE49-F238E27FC236}">
                  <a16:creationId xmlns:a16="http://schemas.microsoft.com/office/drawing/2014/main" id="{C0CC5855-0620-41C7-AA4D-3D30E24551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6402" y="35131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8" name="Freeform 111">
              <a:extLst>
                <a:ext uri="{FF2B5EF4-FFF2-40B4-BE49-F238E27FC236}">
                  <a16:creationId xmlns:a16="http://schemas.microsoft.com/office/drawing/2014/main" id="{7A99B1F4-089E-4A1A-833C-0D0C8E7705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7601" y="1438812"/>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9" name="Freeform 112">
              <a:extLst>
                <a:ext uri="{FF2B5EF4-FFF2-40B4-BE49-F238E27FC236}">
                  <a16:creationId xmlns:a16="http://schemas.microsoft.com/office/drawing/2014/main" id="{52C3D5C1-0862-4E4B-BAD8-C6244D0352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7104" y="92015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0" name="Freeform 122">
              <a:extLst>
                <a:ext uri="{FF2B5EF4-FFF2-40B4-BE49-F238E27FC236}">
                  <a16:creationId xmlns:a16="http://schemas.microsoft.com/office/drawing/2014/main" id="{5E020019-37DA-47B1-A859-25E2009F7C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52607" y="1741989"/>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1" name="Freeform 123">
              <a:extLst>
                <a:ext uri="{FF2B5EF4-FFF2-40B4-BE49-F238E27FC236}">
                  <a16:creationId xmlns:a16="http://schemas.microsoft.com/office/drawing/2014/main" id="{FC071985-7349-45B2-AD36-AB9014D81F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68114" y="20578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2" name="Freeform 130">
              <a:extLst>
                <a:ext uri="{FF2B5EF4-FFF2-40B4-BE49-F238E27FC236}">
                  <a16:creationId xmlns:a16="http://schemas.microsoft.com/office/drawing/2014/main" id="{8A8374B4-6CAE-4B1D-8AD8-BBD71C66E4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41335" y="495036"/>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3" name="Freeform 131">
              <a:extLst>
                <a:ext uri="{FF2B5EF4-FFF2-40B4-BE49-F238E27FC236}">
                  <a16:creationId xmlns:a16="http://schemas.microsoft.com/office/drawing/2014/main" id="{4F0392BB-C222-4B4A-B3F7-86E1953966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55153" y="1050023"/>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4" name="Freeform 135">
              <a:extLst>
                <a:ext uri="{FF2B5EF4-FFF2-40B4-BE49-F238E27FC236}">
                  <a16:creationId xmlns:a16="http://schemas.microsoft.com/office/drawing/2014/main" id="{A602A52C-3AB9-4D97-AE2A-BB87DB6ACA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42492" y="820365"/>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5" name="Freeform 141">
              <a:extLst>
                <a:ext uri="{FF2B5EF4-FFF2-40B4-BE49-F238E27FC236}">
                  <a16:creationId xmlns:a16="http://schemas.microsoft.com/office/drawing/2014/main" id="{B30A965C-348F-4CA1-882F-46F532A33B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881044" y="142204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6" name="Freeform 77">
              <a:extLst>
                <a:ext uri="{FF2B5EF4-FFF2-40B4-BE49-F238E27FC236}">
                  <a16:creationId xmlns:a16="http://schemas.microsoft.com/office/drawing/2014/main" id="{3DB93D99-B20E-4CEF-A4B5-E355F2EF84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9747" y="1955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7" name="Freeform 121">
              <a:extLst>
                <a:ext uri="{FF2B5EF4-FFF2-40B4-BE49-F238E27FC236}">
                  <a16:creationId xmlns:a16="http://schemas.microsoft.com/office/drawing/2014/main" id="{59BF81A2-5680-4745-9838-B87F14A4EE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60727" y="5686"/>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8" name="Freeform 8">
              <a:extLst>
                <a:ext uri="{FF2B5EF4-FFF2-40B4-BE49-F238E27FC236}">
                  <a16:creationId xmlns:a16="http://schemas.microsoft.com/office/drawing/2014/main" id="{15D7F206-A93F-4CCC-B241-B733ECFCF9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2159" y="1071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9" name="Freeform 87">
              <a:extLst>
                <a:ext uri="{FF2B5EF4-FFF2-40B4-BE49-F238E27FC236}">
                  <a16:creationId xmlns:a16="http://schemas.microsoft.com/office/drawing/2014/main" id="{88E77691-B7C1-4F5D-98EC-C5508CDFB6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86315" y="67225"/>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0" name="Freeform 94">
              <a:extLst>
                <a:ext uri="{FF2B5EF4-FFF2-40B4-BE49-F238E27FC236}">
                  <a16:creationId xmlns:a16="http://schemas.microsoft.com/office/drawing/2014/main" id="{B15258A7-A882-4D79-B870-C92A57D6B6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39661" y="130606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1" name="Freeform 97">
              <a:extLst>
                <a:ext uri="{FF2B5EF4-FFF2-40B4-BE49-F238E27FC236}">
                  <a16:creationId xmlns:a16="http://schemas.microsoft.com/office/drawing/2014/main" id="{CF3D5844-0132-49FA-BD1E-5263802F47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68751" y="1744954"/>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2" name="Freeform 101">
              <a:extLst>
                <a:ext uri="{FF2B5EF4-FFF2-40B4-BE49-F238E27FC236}">
                  <a16:creationId xmlns:a16="http://schemas.microsoft.com/office/drawing/2014/main" id="{A399F043-AB24-4109-800A-BD94939A40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47006" y="147872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3" name="Freeform 102">
              <a:extLst>
                <a:ext uri="{FF2B5EF4-FFF2-40B4-BE49-F238E27FC236}">
                  <a16:creationId xmlns:a16="http://schemas.microsoft.com/office/drawing/2014/main" id="{796159AE-3178-456B-B411-196E260E5E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67663" y="110955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4" name="Freeform 103">
              <a:extLst>
                <a:ext uri="{FF2B5EF4-FFF2-40B4-BE49-F238E27FC236}">
                  <a16:creationId xmlns:a16="http://schemas.microsoft.com/office/drawing/2014/main" id="{B0562100-3934-4A15-8C23-D55F111D9E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65260" y="83587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5" name="Freeform 117">
              <a:extLst>
                <a:ext uri="{FF2B5EF4-FFF2-40B4-BE49-F238E27FC236}">
                  <a16:creationId xmlns:a16="http://schemas.microsoft.com/office/drawing/2014/main" id="{6DD7C928-63AE-4BCB-9843-570F9E04E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47263" y="889298"/>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6" name="Freeform 118">
              <a:extLst>
                <a:ext uri="{FF2B5EF4-FFF2-40B4-BE49-F238E27FC236}">
                  <a16:creationId xmlns:a16="http://schemas.microsoft.com/office/drawing/2014/main" id="{5AC011E4-1DCA-418C-8008-AE4E1E61D0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33783" y="22103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7" name="Freeform 119">
              <a:extLst>
                <a:ext uri="{FF2B5EF4-FFF2-40B4-BE49-F238E27FC236}">
                  <a16:creationId xmlns:a16="http://schemas.microsoft.com/office/drawing/2014/main" id="{5B2D3B89-E1F5-40D8-AEC0-8E7B2E67AE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14899" y="45851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8" name="Freeform 136">
              <a:extLst>
                <a:ext uri="{FF2B5EF4-FFF2-40B4-BE49-F238E27FC236}">
                  <a16:creationId xmlns:a16="http://schemas.microsoft.com/office/drawing/2014/main" id="{DBB111D7-2067-4503-A6F9-647407E181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42418" y="1263253"/>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9" name="Freeform 137">
              <a:extLst>
                <a:ext uri="{FF2B5EF4-FFF2-40B4-BE49-F238E27FC236}">
                  <a16:creationId xmlns:a16="http://schemas.microsoft.com/office/drawing/2014/main" id="{20B3ED41-DE4C-4CE7-A8DE-B4ED03137D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57923" y="1656413"/>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0" name="Freeform 139">
              <a:extLst>
                <a:ext uri="{FF2B5EF4-FFF2-40B4-BE49-F238E27FC236}">
                  <a16:creationId xmlns:a16="http://schemas.microsoft.com/office/drawing/2014/main" id="{F4EE6DAD-6518-47B6-A04F-484A162676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61863" y="321142"/>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1" name="Freeform 143">
              <a:extLst>
                <a:ext uri="{FF2B5EF4-FFF2-40B4-BE49-F238E27FC236}">
                  <a16:creationId xmlns:a16="http://schemas.microsoft.com/office/drawing/2014/main" id="{B6867974-B4C0-48AA-A205-B435998B74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72041" y="1015660"/>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2" name="Freeform 144">
              <a:extLst>
                <a:ext uri="{FF2B5EF4-FFF2-40B4-BE49-F238E27FC236}">
                  <a16:creationId xmlns:a16="http://schemas.microsoft.com/office/drawing/2014/main" id="{21F27A0E-A6C1-4AFE-8CBA-28E4FE70BC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88371" y="790064"/>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3" name="Freeform 145">
              <a:extLst>
                <a:ext uri="{FF2B5EF4-FFF2-40B4-BE49-F238E27FC236}">
                  <a16:creationId xmlns:a16="http://schemas.microsoft.com/office/drawing/2014/main" id="{AAA114B9-98D7-4840-8602-457F0741B7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92441" y="602066"/>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4" name="Freeform 8">
              <a:extLst>
                <a:ext uri="{FF2B5EF4-FFF2-40B4-BE49-F238E27FC236}">
                  <a16:creationId xmlns:a16="http://schemas.microsoft.com/office/drawing/2014/main" id="{4E9E63DF-694C-4693-8D8B-0275BB744D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56151" y="131093"/>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695" name="Freeform 113">
            <a:extLst>
              <a:ext uri="{FF2B5EF4-FFF2-40B4-BE49-F238E27FC236}">
                <a16:creationId xmlns:a16="http://schemas.microsoft.com/office/drawing/2014/main" id="{B1A3BF1A-EF96-468A-B04F-AFDF6621D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10429612" y="2010881"/>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2" name="Content Placeholder 361">
            <a:extLst>
              <a:ext uri="{FF2B5EF4-FFF2-40B4-BE49-F238E27FC236}">
                <a16:creationId xmlns:a16="http://schemas.microsoft.com/office/drawing/2014/main" id="{AE6E683C-26C5-4C34-9401-77AAEEC80AE0}"/>
              </a:ext>
            </a:extLst>
          </p:cNvPr>
          <p:cNvSpPr>
            <a:spLocks noGrp="1"/>
          </p:cNvSpPr>
          <p:nvPr>
            <p:ph idx="1"/>
          </p:nvPr>
        </p:nvSpPr>
        <p:spPr>
          <a:xfrm>
            <a:off x="1086357" y="2342775"/>
            <a:ext cx="5009643" cy="3197413"/>
          </a:xfrm>
        </p:spPr>
        <p:txBody>
          <a:bodyPr>
            <a:normAutofit fontScale="77500" lnSpcReduction="20000"/>
          </a:bodyPr>
          <a:lstStyle/>
          <a:p>
            <a:r>
              <a:rPr lang="en-US" dirty="0"/>
              <a:t>UI designs, I have drawn out roughly what I want my outcome to be like, the feature I want to create within Spotify is a chatroom, where people can use the app directly to send their playlists, artists and podcasts over to their friends and they can choose to /share it on their social media platforms.</a:t>
            </a:r>
          </a:p>
        </p:txBody>
      </p:sp>
      <p:grpSp>
        <p:nvGrpSpPr>
          <p:cNvPr id="696" name="Group 412">
            <a:extLst>
              <a:ext uri="{FF2B5EF4-FFF2-40B4-BE49-F238E27FC236}">
                <a16:creationId xmlns:a16="http://schemas.microsoft.com/office/drawing/2014/main" id="{AC1582F5-FF93-46BF-A92F-D4490D6538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72524" y="5987703"/>
            <a:ext cx="1274531" cy="932361"/>
            <a:chOff x="10372524" y="5987703"/>
            <a:chExt cx="1274531" cy="932361"/>
          </a:xfrm>
        </p:grpSpPr>
        <p:sp>
          <p:nvSpPr>
            <p:cNvPr id="697" name="Freeform 82">
              <a:extLst>
                <a:ext uri="{FF2B5EF4-FFF2-40B4-BE49-F238E27FC236}">
                  <a16:creationId xmlns:a16="http://schemas.microsoft.com/office/drawing/2014/main" id="{EDA30C63-7387-41DF-A6B0-5E3B1AF60C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61" y="601894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8" name="Freeform 70">
              <a:extLst>
                <a:ext uri="{FF2B5EF4-FFF2-40B4-BE49-F238E27FC236}">
                  <a16:creationId xmlns:a16="http://schemas.microsoft.com/office/drawing/2014/main" id="{0F9349DE-8C14-4D6E-B1C2-4750F704C0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3533" y="6280908"/>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9" name="Freeform 85">
              <a:extLst>
                <a:ext uri="{FF2B5EF4-FFF2-40B4-BE49-F238E27FC236}">
                  <a16:creationId xmlns:a16="http://schemas.microsoft.com/office/drawing/2014/main" id="{0093B34B-1559-4D7A-90CF-114125FD62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0975" y="6503581"/>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0" name="Freeform 87">
              <a:extLst>
                <a:ext uri="{FF2B5EF4-FFF2-40B4-BE49-F238E27FC236}">
                  <a16:creationId xmlns:a16="http://schemas.microsoft.com/office/drawing/2014/main" id="{F32E37EB-F93F-4ACA-8EC5-8313085014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2215" y="6733978"/>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1" name="Freeform 94">
              <a:extLst>
                <a:ext uri="{FF2B5EF4-FFF2-40B4-BE49-F238E27FC236}">
                  <a16:creationId xmlns:a16="http://schemas.microsoft.com/office/drawing/2014/main" id="{6486B439-14A8-40F4-BD01-2647D4752F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6680" y="6716732"/>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2" name="Freeform 118">
              <a:extLst>
                <a:ext uri="{FF2B5EF4-FFF2-40B4-BE49-F238E27FC236}">
                  <a16:creationId xmlns:a16="http://schemas.microsoft.com/office/drawing/2014/main" id="{3EA0483A-6030-445C-9A9E-FC8847FD44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3570" y="660050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3" name="Freeform 119">
              <a:extLst>
                <a:ext uri="{FF2B5EF4-FFF2-40B4-BE49-F238E27FC236}">
                  <a16:creationId xmlns:a16="http://schemas.microsoft.com/office/drawing/2014/main" id="{54E9F49B-F300-4A14-B0F3-36A75B1713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9260" y="641557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1" name="Freeform 139">
              <a:extLst>
                <a:ext uri="{FF2B5EF4-FFF2-40B4-BE49-F238E27FC236}">
                  <a16:creationId xmlns:a16="http://schemas.microsoft.com/office/drawing/2014/main" id="{293DA61B-9566-467E-A357-E86CD8E7E2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04088" y="6551279"/>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4" name="Freeform 144">
              <a:extLst>
                <a:ext uri="{FF2B5EF4-FFF2-40B4-BE49-F238E27FC236}">
                  <a16:creationId xmlns:a16="http://schemas.microsoft.com/office/drawing/2014/main" id="{A1A7223C-6F2C-487D-A45A-6EBBD051A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41775" y="618273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3" name="Freeform 145">
              <a:extLst>
                <a:ext uri="{FF2B5EF4-FFF2-40B4-BE49-F238E27FC236}">
                  <a16:creationId xmlns:a16="http://schemas.microsoft.com/office/drawing/2014/main" id="{DC4DE17D-AC51-4C89-AC1A-016A928A10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883257" y="6290757"/>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5" name="Freeform 8">
              <a:extLst>
                <a:ext uri="{FF2B5EF4-FFF2-40B4-BE49-F238E27FC236}">
                  <a16:creationId xmlns:a16="http://schemas.microsoft.com/office/drawing/2014/main" id="{95D0E198-D3C3-4790-881E-4DF6C9D7FD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09800" y="675246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5" name="Freeform 51">
              <a:extLst>
                <a:ext uri="{FF2B5EF4-FFF2-40B4-BE49-F238E27FC236}">
                  <a16:creationId xmlns:a16="http://schemas.microsoft.com/office/drawing/2014/main" id="{E9952623-7C81-47CA-85D8-C872DE84E4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19682" y="619602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6" name="Freeform 78">
              <a:extLst>
                <a:ext uri="{FF2B5EF4-FFF2-40B4-BE49-F238E27FC236}">
                  <a16:creationId xmlns:a16="http://schemas.microsoft.com/office/drawing/2014/main" id="{F90AA42C-D724-4AD8-81F3-CDFC420635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53319" y="602860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7" name="Freeform 84">
              <a:extLst>
                <a:ext uri="{FF2B5EF4-FFF2-40B4-BE49-F238E27FC236}">
                  <a16:creationId xmlns:a16="http://schemas.microsoft.com/office/drawing/2014/main" id="{CAB3A278-E8E7-4070-B30A-31B5DE9805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487085" y="6029984"/>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8" name="Freeform 86">
              <a:extLst>
                <a:ext uri="{FF2B5EF4-FFF2-40B4-BE49-F238E27FC236}">
                  <a16:creationId xmlns:a16="http://schemas.microsoft.com/office/drawing/2014/main" id="{910FC82B-A4C1-428C-A576-79B5F6D189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918273" y="6040831"/>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9" name="Freeform 106">
              <a:extLst>
                <a:ext uri="{FF2B5EF4-FFF2-40B4-BE49-F238E27FC236}">
                  <a16:creationId xmlns:a16="http://schemas.microsoft.com/office/drawing/2014/main" id="{B9CB6255-5C91-4496-B0AE-529737BC5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53729" y="628141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0" name="Freeform 110">
              <a:extLst>
                <a:ext uri="{FF2B5EF4-FFF2-40B4-BE49-F238E27FC236}">
                  <a16:creationId xmlns:a16="http://schemas.microsoft.com/office/drawing/2014/main" id="{A58DBA3F-B3E2-4AD9-A93C-FDF997582E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83094" y="651210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1" name="Freeform 123">
              <a:extLst>
                <a:ext uri="{FF2B5EF4-FFF2-40B4-BE49-F238E27FC236}">
                  <a16:creationId xmlns:a16="http://schemas.microsoft.com/office/drawing/2014/main" id="{AE100164-158F-422B-8A80-DFF4E0E06E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1803" y="659994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2" name="Freeform 130">
              <a:extLst>
                <a:ext uri="{FF2B5EF4-FFF2-40B4-BE49-F238E27FC236}">
                  <a16:creationId xmlns:a16="http://schemas.microsoft.com/office/drawing/2014/main" id="{1A0EF69A-22C3-4FF9-B6DD-55C6DAC3BB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98032" y="6383097"/>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3" name="Freeform 141">
              <a:extLst>
                <a:ext uri="{FF2B5EF4-FFF2-40B4-BE49-F238E27FC236}">
                  <a16:creationId xmlns:a16="http://schemas.microsoft.com/office/drawing/2014/main" id="{3963C700-CFE8-4ED2-8E1E-1139AC305D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56888" y="6756491"/>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4" name="Freeform 99">
              <a:extLst>
                <a:ext uri="{FF2B5EF4-FFF2-40B4-BE49-F238E27FC236}">
                  <a16:creationId xmlns:a16="http://schemas.microsoft.com/office/drawing/2014/main" id="{86FC694B-4A70-4160-A64D-DA282DE95B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9290" y="603679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5" name="Freeform 8">
              <a:extLst>
                <a:ext uri="{FF2B5EF4-FFF2-40B4-BE49-F238E27FC236}">
                  <a16:creationId xmlns:a16="http://schemas.microsoft.com/office/drawing/2014/main" id="{2A55A10A-49CA-42B6-84C9-8A1A1596D7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68502" y="67592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Content Placeholder 4" descr="Text, letter&#10;&#10;Description automatically generated">
            <a:extLst>
              <a:ext uri="{FF2B5EF4-FFF2-40B4-BE49-F238E27FC236}">
                <a16:creationId xmlns:a16="http://schemas.microsoft.com/office/drawing/2014/main" id="{2BA00B72-3CD5-0B44-9B61-88D07ED1FAEF}"/>
              </a:ext>
            </a:extLst>
          </p:cNvPr>
          <p:cNvPicPr>
            <a:picLocks noChangeAspect="1"/>
          </p:cNvPicPr>
          <p:nvPr/>
        </p:nvPicPr>
        <p:blipFill rotWithShape="1">
          <a:blip r:embed="rId2"/>
          <a:srcRect r="1" b="2380"/>
          <a:stretch/>
        </p:blipFill>
        <p:spPr>
          <a:xfrm>
            <a:off x="6586071" y="1879643"/>
            <a:ext cx="5613519" cy="4109986"/>
          </a:xfrm>
          <a:prstGeom prst="rect">
            <a:avLst/>
          </a:prstGeom>
        </p:spPr>
      </p:pic>
    </p:spTree>
    <p:extLst>
      <p:ext uri="{BB962C8B-B14F-4D97-AF65-F5344CB8AC3E}">
        <p14:creationId xmlns:p14="http://schemas.microsoft.com/office/powerpoint/2010/main" val="3852805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B6AF9AC-3CF4-4C58-A503-2EC75D92B4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5C1F4D8-9670-4B56-BD70-732561AD0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01256"/>
            <a:ext cx="11319456" cy="50882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3F6FF8-2185-A44E-8218-5E428090D564}"/>
              </a:ext>
            </a:extLst>
          </p:cNvPr>
          <p:cNvSpPr>
            <a:spLocks noGrp="1"/>
          </p:cNvSpPr>
          <p:nvPr>
            <p:ph type="title"/>
          </p:nvPr>
        </p:nvSpPr>
        <p:spPr>
          <a:xfrm>
            <a:off x="5719171" y="1288768"/>
            <a:ext cx="5322201" cy="1362547"/>
          </a:xfrm>
        </p:spPr>
        <p:txBody>
          <a:bodyPr>
            <a:normAutofit/>
          </a:bodyPr>
          <a:lstStyle/>
          <a:p>
            <a:r>
              <a:rPr lang="en-GB" dirty="0">
                <a:latin typeface="Avenir Light" panose="020B0402020203020204" pitchFamily="34" charset="77"/>
              </a:rPr>
              <a:t>Ideas</a:t>
            </a:r>
            <a:r>
              <a:rPr lang="en-GB" dirty="0"/>
              <a:t> </a:t>
            </a:r>
          </a:p>
        </p:txBody>
      </p:sp>
      <p:pic>
        <p:nvPicPr>
          <p:cNvPr id="7" name="Graphic 6" descr="Thought bubble">
            <a:extLst>
              <a:ext uri="{FF2B5EF4-FFF2-40B4-BE49-F238E27FC236}">
                <a16:creationId xmlns:a16="http://schemas.microsoft.com/office/drawing/2014/main" id="{FFAA4699-C248-4230-9779-779D5664E13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6800" y="1377884"/>
            <a:ext cx="4154280" cy="4154280"/>
          </a:xfrm>
          <a:prstGeom prst="rect">
            <a:avLst/>
          </a:prstGeom>
        </p:spPr>
      </p:pic>
      <p:sp>
        <p:nvSpPr>
          <p:cNvPr id="3" name="Content Placeholder 2">
            <a:extLst>
              <a:ext uri="{FF2B5EF4-FFF2-40B4-BE49-F238E27FC236}">
                <a16:creationId xmlns:a16="http://schemas.microsoft.com/office/drawing/2014/main" id="{0E145D5D-0502-9C43-8E4A-CA5E8393C102}"/>
              </a:ext>
            </a:extLst>
          </p:cNvPr>
          <p:cNvSpPr>
            <a:spLocks noGrp="1"/>
          </p:cNvSpPr>
          <p:nvPr>
            <p:ph idx="1"/>
          </p:nvPr>
        </p:nvSpPr>
        <p:spPr>
          <a:xfrm>
            <a:off x="5659728" y="2406110"/>
            <a:ext cx="4962134" cy="2593334"/>
          </a:xfrm>
        </p:spPr>
        <p:txBody>
          <a:bodyPr>
            <a:normAutofit/>
          </a:bodyPr>
          <a:lstStyle/>
          <a:p>
            <a:pPr>
              <a:lnSpc>
                <a:spcPct val="140000"/>
              </a:lnSpc>
            </a:pPr>
            <a:r>
              <a:rPr lang="en-GB" sz="1600" dirty="0"/>
              <a:t>I want to incorporate todays circumstances somewhere within my design to also represent the idea of sharing what you’re listening to with your loved ones to keep in touch with one another</a:t>
            </a:r>
          </a:p>
          <a:p>
            <a:pPr>
              <a:lnSpc>
                <a:spcPct val="140000"/>
              </a:lnSpc>
            </a:pPr>
            <a:r>
              <a:rPr lang="en-GB" sz="1600" dirty="0"/>
              <a:t>I will do this by creating chats that will show what circumstances we are in right now, playlists inspired by it – to motivate us to keep going</a:t>
            </a:r>
          </a:p>
        </p:txBody>
      </p:sp>
      <p:grpSp>
        <p:nvGrpSpPr>
          <p:cNvPr id="16" name="Group 15">
            <a:extLst>
              <a:ext uri="{FF2B5EF4-FFF2-40B4-BE49-F238E27FC236}">
                <a16:creationId xmlns:a16="http://schemas.microsoft.com/office/drawing/2014/main" id="{F25E4505-3E0D-46F0-A26D-085335D2E6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06624" y="-26727"/>
            <a:ext cx="3654378" cy="6874755"/>
            <a:chOff x="8306624" y="-26727"/>
            <a:chExt cx="3654378" cy="6874755"/>
          </a:xfrm>
        </p:grpSpPr>
        <p:sp>
          <p:nvSpPr>
            <p:cNvPr id="17" name="Freeform 8">
              <a:extLst>
                <a:ext uri="{FF2B5EF4-FFF2-40B4-BE49-F238E27FC236}">
                  <a16:creationId xmlns:a16="http://schemas.microsoft.com/office/drawing/2014/main" id="{CFEBBA01-5D63-4547-B01C-06446F8EA7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5128" y="671899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10">
              <a:extLst>
                <a:ext uri="{FF2B5EF4-FFF2-40B4-BE49-F238E27FC236}">
                  <a16:creationId xmlns:a16="http://schemas.microsoft.com/office/drawing/2014/main" id="{B151F0C2-EB37-4394-85D8-631C639D6E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02390" y="152662"/>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15">
              <a:extLst>
                <a:ext uri="{FF2B5EF4-FFF2-40B4-BE49-F238E27FC236}">
                  <a16:creationId xmlns:a16="http://schemas.microsoft.com/office/drawing/2014/main" id="{16BA0741-61D0-4B78-99A2-84727B1545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08028" y="7521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18">
              <a:extLst>
                <a:ext uri="{FF2B5EF4-FFF2-40B4-BE49-F238E27FC236}">
                  <a16:creationId xmlns:a16="http://schemas.microsoft.com/office/drawing/2014/main" id="{608BEE1D-8947-4860-92E2-DF5E72617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510383" y="346005"/>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52">
              <a:extLst>
                <a:ext uri="{FF2B5EF4-FFF2-40B4-BE49-F238E27FC236}">
                  <a16:creationId xmlns:a16="http://schemas.microsoft.com/office/drawing/2014/main" id="{23477C11-8260-4FBB-821B-620D7E4C7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51204" y="451020"/>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54">
              <a:extLst>
                <a:ext uri="{FF2B5EF4-FFF2-40B4-BE49-F238E27FC236}">
                  <a16:creationId xmlns:a16="http://schemas.microsoft.com/office/drawing/2014/main" id="{E1B67178-0C14-4601-BF94-91DCCCD9EC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28132" y="69970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59">
              <a:extLst>
                <a:ext uri="{FF2B5EF4-FFF2-40B4-BE49-F238E27FC236}">
                  <a16:creationId xmlns:a16="http://schemas.microsoft.com/office/drawing/2014/main" id="{EDEB60C8-CA29-46D3-9AA7-9F7A1252D5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07744" y="255923"/>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78">
              <a:extLst>
                <a:ext uri="{FF2B5EF4-FFF2-40B4-BE49-F238E27FC236}">
                  <a16:creationId xmlns:a16="http://schemas.microsoft.com/office/drawing/2014/main" id="{9E5C2B83-454B-4951-8B08-3D617778E7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88510" y="721463"/>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79">
              <a:extLst>
                <a:ext uri="{FF2B5EF4-FFF2-40B4-BE49-F238E27FC236}">
                  <a16:creationId xmlns:a16="http://schemas.microsoft.com/office/drawing/2014/main" id="{AFAD21A0-BC8E-4635-AFFB-E87CD92C8F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35275" y="77460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84">
              <a:extLst>
                <a:ext uri="{FF2B5EF4-FFF2-40B4-BE49-F238E27FC236}">
                  <a16:creationId xmlns:a16="http://schemas.microsoft.com/office/drawing/2014/main" id="{4B01379C-61AE-4191-B726-E8A6D84B9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70000" y="51687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86">
              <a:extLst>
                <a:ext uri="{FF2B5EF4-FFF2-40B4-BE49-F238E27FC236}">
                  <a16:creationId xmlns:a16="http://schemas.microsoft.com/office/drawing/2014/main" id="{38F67446-9956-4CD9-B003-A772F21589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79969" y="170868"/>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06">
              <a:extLst>
                <a:ext uri="{FF2B5EF4-FFF2-40B4-BE49-F238E27FC236}">
                  <a16:creationId xmlns:a16="http://schemas.microsoft.com/office/drawing/2014/main" id="{FBA47277-EA28-45EB-80A0-64DA80757D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15668" y="58948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0">
              <a:extLst>
                <a:ext uri="{FF2B5EF4-FFF2-40B4-BE49-F238E27FC236}">
                  <a16:creationId xmlns:a16="http://schemas.microsoft.com/office/drawing/2014/main" id="{F74A8421-8E72-4D0B-A55B-E4EC1DCAC5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93392" y="341651"/>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3">
              <a:extLst>
                <a:ext uri="{FF2B5EF4-FFF2-40B4-BE49-F238E27FC236}">
                  <a16:creationId xmlns:a16="http://schemas.microsoft.com/office/drawing/2014/main" id="{779CF57F-496E-4365-8D91-7326A2120B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75104" y="214054"/>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130">
              <a:extLst>
                <a:ext uri="{FF2B5EF4-FFF2-40B4-BE49-F238E27FC236}">
                  <a16:creationId xmlns:a16="http://schemas.microsoft.com/office/drawing/2014/main" id="{160F21FA-063A-4C1C-A5D4-60AD79CB2E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48325" y="503303"/>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135">
              <a:extLst>
                <a:ext uri="{FF2B5EF4-FFF2-40B4-BE49-F238E27FC236}">
                  <a16:creationId xmlns:a16="http://schemas.microsoft.com/office/drawing/2014/main" id="{8FABF168-1906-4AE6-B3F5-15EEE8CADF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53261" y="685532"/>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25">
              <a:extLst>
                <a:ext uri="{FF2B5EF4-FFF2-40B4-BE49-F238E27FC236}">
                  <a16:creationId xmlns:a16="http://schemas.microsoft.com/office/drawing/2014/main" id="{72F9124E-1C2B-47FD-84F9-256BBABDF2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11214" y="6498682"/>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31">
              <a:extLst>
                <a:ext uri="{FF2B5EF4-FFF2-40B4-BE49-F238E27FC236}">
                  <a16:creationId xmlns:a16="http://schemas.microsoft.com/office/drawing/2014/main" id="{F8E5A5B8-608D-41E9-80D8-30354569FC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90137" y="6281545"/>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36">
              <a:extLst>
                <a:ext uri="{FF2B5EF4-FFF2-40B4-BE49-F238E27FC236}">
                  <a16:creationId xmlns:a16="http://schemas.microsoft.com/office/drawing/2014/main" id="{F359FC54-371A-45E1-BC00-CC4B391E9D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66020" y="6073727"/>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41">
              <a:extLst>
                <a:ext uri="{FF2B5EF4-FFF2-40B4-BE49-F238E27FC236}">
                  <a16:creationId xmlns:a16="http://schemas.microsoft.com/office/drawing/2014/main" id="{92CACDFB-D6E2-43E1-AD6A-8DEF07D6FA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2949" y="627913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49">
              <a:extLst>
                <a:ext uri="{FF2B5EF4-FFF2-40B4-BE49-F238E27FC236}">
                  <a16:creationId xmlns:a16="http://schemas.microsoft.com/office/drawing/2014/main" id="{369D6F1B-277E-4BFA-802A-DBB2994A19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63831" y="6508346"/>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70">
              <a:extLst>
                <a:ext uri="{FF2B5EF4-FFF2-40B4-BE49-F238E27FC236}">
                  <a16:creationId xmlns:a16="http://schemas.microsoft.com/office/drawing/2014/main" id="{D5434E53-B08F-4ACA-91A1-72DD4A438C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4409" y="624712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85">
              <a:extLst>
                <a:ext uri="{FF2B5EF4-FFF2-40B4-BE49-F238E27FC236}">
                  <a16:creationId xmlns:a16="http://schemas.microsoft.com/office/drawing/2014/main" id="{31AA32B8-ECA1-4652-A7F6-C64A164836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7815" y="6435018"/>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87">
              <a:extLst>
                <a:ext uri="{FF2B5EF4-FFF2-40B4-BE49-F238E27FC236}">
                  <a16:creationId xmlns:a16="http://schemas.microsoft.com/office/drawing/2014/main" id="{D5A98D8E-922A-450B-BAC7-624373E87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65294" y="665805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117">
              <a:extLst>
                <a:ext uri="{FF2B5EF4-FFF2-40B4-BE49-F238E27FC236}">
                  <a16:creationId xmlns:a16="http://schemas.microsoft.com/office/drawing/2014/main" id="{1AAA8D66-0CB7-4E6F-A817-5DA6D1D9E0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72050" y="597737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118">
              <a:extLst>
                <a:ext uri="{FF2B5EF4-FFF2-40B4-BE49-F238E27FC236}">
                  <a16:creationId xmlns:a16="http://schemas.microsoft.com/office/drawing/2014/main" id="{7B8A3B09-BC97-4F21-94E9-5C5952669B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61466" y="6555059"/>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119">
              <a:extLst>
                <a:ext uri="{FF2B5EF4-FFF2-40B4-BE49-F238E27FC236}">
                  <a16:creationId xmlns:a16="http://schemas.microsoft.com/office/drawing/2014/main" id="{3E575223-DEC9-4512-ACB3-7EF79DFE8F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48140" y="628668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139">
              <a:extLst>
                <a:ext uri="{FF2B5EF4-FFF2-40B4-BE49-F238E27FC236}">
                  <a16:creationId xmlns:a16="http://schemas.microsoft.com/office/drawing/2014/main" id="{A2F60DB8-8105-41B6-A657-59AC8FAD41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33386" y="6545898"/>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144">
              <a:extLst>
                <a:ext uri="{FF2B5EF4-FFF2-40B4-BE49-F238E27FC236}">
                  <a16:creationId xmlns:a16="http://schemas.microsoft.com/office/drawing/2014/main" id="{8E5C413D-130F-40EF-986E-3803AA20D9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96245" y="6087360"/>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145">
              <a:extLst>
                <a:ext uri="{FF2B5EF4-FFF2-40B4-BE49-F238E27FC236}">
                  <a16:creationId xmlns:a16="http://schemas.microsoft.com/office/drawing/2014/main" id="{AA0BCB10-8327-484F-A6E0-A2BBA90B1D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12555" y="6299024"/>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
              <a:extLst>
                <a:ext uri="{FF2B5EF4-FFF2-40B4-BE49-F238E27FC236}">
                  <a16:creationId xmlns:a16="http://schemas.microsoft.com/office/drawing/2014/main" id="{42BBD930-764C-4A48-9EFE-3D7BD59D2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40644" y="672078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
              <a:extLst>
                <a:ext uri="{FF2B5EF4-FFF2-40B4-BE49-F238E27FC236}">
                  <a16:creationId xmlns:a16="http://schemas.microsoft.com/office/drawing/2014/main" id="{81F2F622-5B4D-47DB-8E8E-C6C5090133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228972" y="3532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8">
              <a:extLst>
                <a:ext uri="{FF2B5EF4-FFF2-40B4-BE49-F238E27FC236}">
                  <a16:creationId xmlns:a16="http://schemas.microsoft.com/office/drawing/2014/main" id="{D11F209F-C153-40EF-9687-AC9B7EDC35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729149" y="9752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106">
              <a:extLst>
                <a:ext uri="{FF2B5EF4-FFF2-40B4-BE49-F238E27FC236}">
                  <a16:creationId xmlns:a16="http://schemas.microsoft.com/office/drawing/2014/main" id="{F2C892FE-0BCC-436C-A56C-75F22A532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08399" y="1879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106">
              <a:extLst>
                <a:ext uri="{FF2B5EF4-FFF2-40B4-BE49-F238E27FC236}">
                  <a16:creationId xmlns:a16="http://schemas.microsoft.com/office/drawing/2014/main" id="{C04D8270-78E5-442F-A13E-8F36B46DA9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88303" y="6714519"/>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8">
              <a:extLst>
                <a:ext uri="{FF2B5EF4-FFF2-40B4-BE49-F238E27FC236}">
                  <a16:creationId xmlns:a16="http://schemas.microsoft.com/office/drawing/2014/main" id="{2364C396-D32B-4204-BE3D-7978AEC4A4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29013" y="669215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10">
              <a:extLst>
                <a:ext uri="{FF2B5EF4-FFF2-40B4-BE49-F238E27FC236}">
                  <a16:creationId xmlns:a16="http://schemas.microsoft.com/office/drawing/2014/main" id="{94890050-B99A-49B3-AA43-B907D7BC40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96038" y="101916"/>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15">
              <a:extLst>
                <a:ext uri="{FF2B5EF4-FFF2-40B4-BE49-F238E27FC236}">
                  <a16:creationId xmlns:a16="http://schemas.microsoft.com/office/drawing/2014/main" id="{4F10F360-2A8A-47C7-97F1-39C21A3E0D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99968" y="616113"/>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18">
              <a:extLst>
                <a:ext uri="{FF2B5EF4-FFF2-40B4-BE49-F238E27FC236}">
                  <a16:creationId xmlns:a16="http://schemas.microsoft.com/office/drawing/2014/main" id="{B941FB0E-BF49-4CEF-8D20-36B788D3B9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03382" y="359370"/>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52">
              <a:extLst>
                <a:ext uri="{FF2B5EF4-FFF2-40B4-BE49-F238E27FC236}">
                  <a16:creationId xmlns:a16="http://schemas.microsoft.com/office/drawing/2014/main" id="{162B6B81-4CA7-440F-8815-60920B9603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85089" y="424178"/>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54">
              <a:extLst>
                <a:ext uri="{FF2B5EF4-FFF2-40B4-BE49-F238E27FC236}">
                  <a16:creationId xmlns:a16="http://schemas.microsoft.com/office/drawing/2014/main" id="{D5ECC74F-C23A-4D14-8843-30C85D26D1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62017" y="587806"/>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59">
              <a:extLst>
                <a:ext uri="{FF2B5EF4-FFF2-40B4-BE49-F238E27FC236}">
                  <a16:creationId xmlns:a16="http://schemas.microsoft.com/office/drawing/2014/main" id="{169EAE32-FA5D-417A-9E3D-ED5FC3A9C7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41629" y="229081"/>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78">
              <a:extLst>
                <a:ext uri="{FF2B5EF4-FFF2-40B4-BE49-F238E27FC236}">
                  <a16:creationId xmlns:a16="http://schemas.microsoft.com/office/drawing/2014/main" id="{81E3B909-6FF7-4890-B0F9-AF9949309C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22395" y="69462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84">
              <a:extLst>
                <a:ext uri="{FF2B5EF4-FFF2-40B4-BE49-F238E27FC236}">
                  <a16:creationId xmlns:a16="http://schemas.microsoft.com/office/drawing/2014/main" id="{8A143A49-AE2E-4E58-80F5-ED3669450C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03885" y="49003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86">
              <a:extLst>
                <a:ext uri="{FF2B5EF4-FFF2-40B4-BE49-F238E27FC236}">
                  <a16:creationId xmlns:a16="http://schemas.microsoft.com/office/drawing/2014/main" id="{CABDA8BE-A80E-4A04-8F32-5125E97D05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613854" y="14402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6">
              <a:extLst>
                <a:ext uri="{FF2B5EF4-FFF2-40B4-BE49-F238E27FC236}">
                  <a16:creationId xmlns:a16="http://schemas.microsoft.com/office/drawing/2014/main" id="{F6679A4D-9FFD-4D03-9A13-3A08FDCE9B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92083" y="56264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0">
              <a:extLst>
                <a:ext uri="{FF2B5EF4-FFF2-40B4-BE49-F238E27FC236}">
                  <a16:creationId xmlns:a16="http://schemas.microsoft.com/office/drawing/2014/main" id="{F8AE33DF-4319-45F4-A184-8C61154F1F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91975" y="27047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23">
              <a:extLst>
                <a:ext uri="{FF2B5EF4-FFF2-40B4-BE49-F238E27FC236}">
                  <a16:creationId xmlns:a16="http://schemas.microsoft.com/office/drawing/2014/main" id="{203B12AA-A3BD-4B7B-B036-18BB772340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71582" y="741501"/>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30">
              <a:extLst>
                <a:ext uri="{FF2B5EF4-FFF2-40B4-BE49-F238E27FC236}">
                  <a16:creationId xmlns:a16="http://schemas.microsoft.com/office/drawing/2014/main" id="{8B3AB77A-1475-48E6-B794-BAFBE891FF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008329" y="11340"/>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35">
              <a:extLst>
                <a:ext uri="{FF2B5EF4-FFF2-40B4-BE49-F238E27FC236}">
                  <a16:creationId xmlns:a16="http://schemas.microsoft.com/office/drawing/2014/main" id="{799215C2-6C9A-474F-A5A4-C0B64A7F8B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98771" y="584206"/>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25">
              <a:extLst>
                <a:ext uri="{FF2B5EF4-FFF2-40B4-BE49-F238E27FC236}">
                  <a16:creationId xmlns:a16="http://schemas.microsoft.com/office/drawing/2014/main" id="{4CE3BA64-0E28-4234-BB1F-291B797098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45099" y="6471840"/>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31">
              <a:extLst>
                <a:ext uri="{FF2B5EF4-FFF2-40B4-BE49-F238E27FC236}">
                  <a16:creationId xmlns:a16="http://schemas.microsoft.com/office/drawing/2014/main" id="{67D91C73-C376-4277-9EFD-9FD0470AD2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4022" y="625470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41">
              <a:extLst>
                <a:ext uri="{FF2B5EF4-FFF2-40B4-BE49-F238E27FC236}">
                  <a16:creationId xmlns:a16="http://schemas.microsoft.com/office/drawing/2014/main" id="{3B663AEA-3170-47F1-999C-74A61A961D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72976" y="6232064"/>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49">
              <a:extLst>
                <a:ext uri="{FF2B5EF4-FFF2-40B4-BE49-F238E27FC236}">
                  <a16:creationId xmlns:a16="http://schemas.microsoft.com/office/drawing/2014/main" id="{D1A61960-42E0-4162-9516-2A7EC18F97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97716" y="648150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70">
              <a:extLst>
                <a:ext uri="{FF2B5EF4-FFF2-40B4-BE49-F238E27FC236}">
                  <a16:creationId xmlns:a16="http://schemas.microsoft.com/office/drawing/2014/main" id="{409D0999-B4C1-4806-8388-89F9DA6CB1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08294" y="622028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5">
              <a:extLst>
                <a:ext uri="{FF2B5EF4-FFF2-40B4-BE49-F238E27FC236}">
                  <a16:creationId xmlns:a16="http://schemas.microsoft.com/office/drawing/2014/main" id="{D281BE1A-6972-4D40-B89F-7D3B35E0AB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11700" y="640817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7">
              <a:extLst>
                <a:ext uri="{FF2B5EF4-FFF2-40B4-BE49-F238E27FC236}">
                  <a16:creationId xmlns:a16="http://schemas.microsoft.com/office/drawing/2014/main" id="{101325E8-3735-4D9E-AD4A-940C5B14F1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499179" y="663121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103">
              <a:extLst>
                <a:ext uri="{FF2B5EF4-FFF2-40B4-BE49-F238E27FC236}">
                  <a16:creationId xmlns:a16="http://schemas.microsoft.com/office/drawing/2014/main" id="{0B6F7609-A46F-495F-ACA3-C299FBDD27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60314" y="6723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117">
              <a:extLst>
                <a:ext uri="{FF2B5EF4-FFF2-40B4-BE49-F238E27FC236}">
                  <a16:creationId xmlns:a16="http://schemas.microsoft.com/office/drawing/2014/main" id="{A0A8F5DC-6AEA-4EE6-B393-417DA1EDA6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05935" y="595053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118">
              <a:extLst>
                <a:ext uri="{FF2B5EF4-FFF2-40B4-BE49-F238E27FC236}">
                  <a16:creationId xmlns:a16="http://schemas.microsoft.com/office/drawing/2014/main" id="{7EEFD3A9-D993-4A34-849E-2CC00645F7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69356" y="6029959"/>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19">
              <a:extLst>
                <a:ext uri="{FF2B5EF4-FFF2-40B4-BE49-F238E27FC236}">
                  <a16:creationId xmlns:a16="http://schemas.microsoft.com/office/drawing/2014/main" id="{5C65C06C-6AE3-4741-A0B0-AB4626AA8D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1210" y="602063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39">
              <a:extLst>
                <a:ext uri="{FF2B5EF4-FFF2-40B4-BE49-F238E27FC236}">
                  <a16:creationId xmlns:a16="http://schemas.microsoft.com/office/drawing/2014/main" id="{E1086A18-29F9-4452-B314-8C41598338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31556" y="599548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44">
              <a:extLst>
                <a:ext uri="{FF2B5EF4-FFF2-40B4-BE49-F238E27FC236}">
                  <a16:creationId xmlns:a16="http://schemas.microsoft.com/office/drawing/2014/main" id="{04F4D575-818F-4EDA-8D6F-4FB2DE6749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04846" y="5988307"/>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45">
              <a:extLst>
                <a:ext uri="{FF2B5EF4-FFF2-40B4-BE49-F238E27FC236}">
                  <a16:creationId xmlns:a16="http://schemas.microsoft.com/office/drawing/2014/main" id="{0E161E48-85EB-4A49-BC06-364995C517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52201" y="601694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8">
              <a:extLst>
                <a:ext uri="{FF2B5EF4-FFF2-40B4-BE49-F238E27FC236}">
                  <a16:creationId xmlns:a16="http://schemas.microsoft.com/office/drawing/2014/main" id="{12412E23-0A88-4F9B-93D5-83AB1CBD47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27047" y="6001464"/>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8">
              <a:extLst>
                <a:ext uri="{FF2B5EF4-FFF2-40B4-BE49-F238E27FC236}">
                  <a16:creationId xmlns:a16="http://schemas.microsoft.com/office/drawing/2014/main" id="{35CA5C8C-D72C-482D-9453-B29DFEEE42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62857" y="848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8">
              <a:extLst>
                <a:ext uri="{FF2B5EF4-FFF2-40B4-BE49-F238E27FC236}">
                  <a16:creationId xmlns:a16="http://schemas.microsoft.com/office/drawing/2014/main" id="{9A71EDCD-24BC-4A17-9B64-DC1E2858A8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407099" y="472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106">
              <a:extLst>
                <a:ext uri="{FF2B5EF4-FFF2-40B4-BE49-F238E27FC236}">
                  <a16:creationId xmlns:a16="http://schemas.microsoft.com/office/drawing/2014/main" id="{A50F6063-95E3-4BDF-B880-F33DCD1E2C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47538" y="35163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106">
              <a:extLst>
                <a:ext uri="{FF2B5EF4-FFF2-40B4-BE49-F238E27FC236}">
                  <a16:creationId xmlns:a16="http://schemas.microsoft.com/office/drawing/2014/main" id="{E1FA8E71-2DDE-4E51-9875-B964A69346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2188" y="668767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10">
              <a:extLst>
                <a:ext uri="{FF2B5EF4-FFF2-40B4-BE49-F238E27FC236}">
                  <a16:creationId xmlns:a16="http://schemas.microsoft.com/office/drawing/2014/main" id="{199A2DF2-B31D-408E-8626-2C40CC0B21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88271" y="768405"/>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18">
              <a:extLst>
                <a:ext uri="{FF2B5EF4-FFF2-40B4-BE49-F238E27FC236}">
                  <a16:creationId xmlns:a16="http://schemas.microsoft.com/office/drawing/2014/main" id="{C83EF657-5D67-4019-9E20-17CCD4C58E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922334" y="815921"/>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8">
              <a:extLst>
                <a:ext uri="{FF2B5EF4-FFF2-40B4-BE49-F238E27FC236}">
                  <a16:creationId xmlns:a16="http://schemas.microsoft.com/office/drawing/2014/main" id="{3B992048-CE4D-4C79-8265-F49ACF10D0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343" y="668396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0">
              <a:extLst>
                <a:ext uri="{FF2B5EF4-FFF2-40B4-BE49-F238E27FC236}">
                  <a16:creationId xmlns:a16="http://schemas.microsoft.com/office/drawing/2014/main" id="{2B94DB80-B7D1-4170-88A2-6E4EC55246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5368" y="11763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15">
              <a:extLst>
                <a:ext uri="{FF2B5EF4-FFF2-40B4-BE49-F238E27FC236}">
                  <a16:creationId xmlns:a16="http://schemas.microsoft.com/office/drawing/2014/main" id="{2F8AE45B-8CBB-4DA9-8248-23615828CE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9298" y="63183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8">
              <a:extLst>
                <a:ext uri="{FF2B5EF4-FFF2-40B4-BE49-F238E27FC236}">
                  <a16:creationId xmlns:a16="http://schemas.microsoft.com/office/drawing/2014/main" id="{22F566CA-D7F1-40DD-A2DC-740587F592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2712" y="37508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9">
              <a:extLst>
                <a:ext uri="{FF2B5EF4-FFF2-40B4-BE49-F238E27FC236}">
                  <a16:creationId xmlns:a16="http://schemas.microsoft.com/office/drawing/2014/main" id="{25703CD1-3965-43FB-8408-77151BBD2C4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2630" y="2061963"/>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20">
              <a:extLst>
                <a:ext uri="{FF2B5EF4-FFF2-40B4-BE49-F238E27FC236}">
                  <a16:creationId xmlns:a16="http://schemas.microsoft.com/office/drawing/2014/main" id="{8236AF27-E29A-4BE1-835F-3E58632F5A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7393" y="2259521"/>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22">
              <a:extLst>
                <a:ext uri="{FF2B5EF4-FFF2-40B4-BE49-F238E27FC236}">
                  <a16:creationId xmlns:a16="http://schemas.microsoft.com/office/drawing/2014/main" id="{C127F179-C992-4D40-B186-06818A77CB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6732" y="108936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23">
              <a:extLst>
                <a:ext uri="{FF2B5EF4-FFF2-40B4-BE49-F238E27FC236}">
                  <a16:creationId xmlns:a16="http://schemas.microsoft.com/office/drawing/2014/main" id="{6B0E5B35-D3B7-4BEB-839F-D258E79A0F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0419" y="87679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26">
              <a:extLst>
                <a:ext uri="{FF2B5EF4-FFF2-40B4-BE49-F238E27FC236}">
                  <a16:creationId xmlns:a16="http://schemas.microsoft.com/office/drawing/2014/main" id="{0A5309F9-3D88-4474-ABD7-B61C20EEAA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7643" y="136050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27">
              <a:extLst>
                <a:ext uri="{FF2B5EF4-FFF2-40B4-BE49-F238E27FC236}">
                  <a16:creationId xmlns:a16="http://schemas.microsoft.com/office/drawing/2014/main" id="{C4D0EC36-D809-4017-A7B7-70EF53250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8119" y="179760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28">
              <a:extLst>
                <a:ext uri="{FF2B5EF4-FFF2-40B4-BE49-F238E27FC236}">
                  <a16:creationId xmlns:a16="http://schemas.microsoft.com/office/drawing/2014/main" id="{FBDEBED8-29DF-4480-8174-2215AF3ED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5203" y="157501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30">
              <a:extLst>
                <a:ext uri="{FF2B5EF4-FFF2-40B4-BE49-F238E27FC236}">
                  <a16:creationId xmlns:a16="http://schemas.microsoft.com/office/drawing/2014/main" id="{3444EF1F-615A-46FF-ABD9-F8C3E27AF1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0453" y="111811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43">
              <a:extLst>
                <a:ext uri="{FF2B5EF4-FFF2-40B4-BE49-F238E27FC236}">
                  <a16:creationId xmlns:a16="http://schemas.microsoft.com/office/drawing/2014/main" id="{47063C05-57F6-44CA-9FD0-6206D1A0C4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5807" y="2931340"/>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51">
              <a:extLst>
                <a:ext uri="{FF2B5EF4-FFF2-40B4-BE49-F238E27FC236}">
                  <a16:creationId xmlns:a16="http://schemas.microsoft.com/office/drawing/2014/main" id="{73C07EAB-D311-4701-AF3F-FB2F55FEC8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8630" y="948333"/>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52">
              <a:extLst>
                <a:ext uri="{FF2B5EF4-FFF2-40B4-BE49-F238E27FC236}">
                  <a16:creationId xmlns:a16="http://schemas.microsoft.com/office/drawing/2014/main" id="{26072D6D-FE3B-47A4-8F9D-711D9F617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4419" y="415991"/>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53">
              <a:extLst>
                <a:ext uri="{FF2B5EF4-FFF2-40B4-BE49-F238E27FC236}">
                  <a16:creationId xmlns:a16="http://schemas.microsoft.com/office/drawing/2014/main" id="{0FAA55A3-30BC-408E-8D76-63F4A114E3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3124" y="1154964"/>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54">
              <a:extLst>
                <a:ext uri="{FF2B5EF4-FFF2-40B4-BE49-F238E27FC236}">
                  <a16:creationId xmlns:a16="http://schemas.microsoft.com/office/drawing/2014/main" id="{94A75CDE-F5FD-4343-800E-D6683426D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1347" y="57961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55">
              <a:extLst>
                <a:ext uri="{FF2B5EF4-FFF2-40B4-BE49-F238E27FC236}">
                  <a16:creationId xmlns:a16="http://schemas.microsoft.com/office/drawing/2014/main" id="{BDB3210B-EBD6-49C4-B615-F17B281B02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5360" y="1428796"/>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56">
              <a:extLst>
                <a:ext uri="{FF2B5EF4-FFF2-40B4-BE49-F238E27FC236}">
                  <a16:creationId xmlns:a16="http://schemas.microsoft.com/office/drawing/2014/main" id="{D85BCAD4-3F0F-401D-8253-E514BE040D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1415" y="2333591"/>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57">
              <a:extLst>
                <a:ext uri="{FF2B5EF4-FFF2-40B4-BE49-F238E27FC236}">
                  <a16:creationId xmlns:a16="http://schemas.microsoft.com/office/drawing/2014/main" id="{176EC456-36D0-4751-86EE-E8E5D48EB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1509" y="1638541"/>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59">
              <a:extLst>
                <a:ext uri="{FF2B5EF4-FFF2-40B4-BE49-F238E27FC236}">
                  <a16:creationId xmlns:a16="http://schemas.microsoft.com/office/drawing/2014/main" id="{E6CC98B0-1624-48FE-98C5-66620ECF7D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0959" y="220894"/>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60">
              <a:extLst>
                <a:ext uri="{FF2B5EF4-FFF2-40B4-BE49-F238E27FC236}">
                  <a16:creationId xmlns:a16="http://schemas.microsoft.com/office/drawing/2014/main" id="{8D98D9B3-C3C3-42B4-A836-2FDAAF9F2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6190" y="1868335"/>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61">
              <a:extLst>
                <a:ext uri="{FF2B5EF4-FFF2-40B4-BE49-F238E27FC236}">
                  <a16:creationId xmlns:a16="http://schemas.microsoft.com/office/drawing/2014/main" id="{A203AABB-A7B2-4544-88FB-2DB3A7CCC2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6139" y="21137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78">
              <a:extLst>
                <a:ext uri="{FF2B5EF4-FFF2-40B4-BE49-F238E27FC236}">
                  <a16:creationId xmlns:a16="http://schemas.microsoft.com/office/drawing/2014/main" id="{680D5D17-AC96-4E0F-ADB9-FCE1FF4CE7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91181" y="78949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84">
              <a:extLst>
                <a:ext uri="{FF2B5EF4-FFF2-40B4-BE49-F238E27FC236}">
                  <a16:creationId xmlns:a16="http://schemas.microsoft.com/office/drawing/2014/main" id="{BF0C7978-F9E2-4005-9574-15B3FB5538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62061" y="36589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86">
              <a:extLst>
                <a:ext uri="{FF2B5EF4-FFF2-40B4-BE49-F238E27FC236}">
                  <a16:creationId xmlns:a16="http://schemas.microsoft.com/office/drawing/2014/main" id="{9CC06248-C521-4E65-9620-07D06F8933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9223" y="141815"/>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06">
              <a:extLst>
                <a:ext uri="{FF2B5EF4-FFF2-40B4-BE49-F238E27FC236}">
                  <a16:creationId xmlns:a16="http://schemas.microsoft.com/office/drawing/2014/main" id="{705B6C10-6A43-4BBE-A52C-DC2DAECAF1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8826" y="55445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0">
              <a:extLst>
                <a:ext uri="{FF2B5EF4-FFF2-40B4-BE49-F238E27FC236}">
                  <a16:creationId xmlns:a16="http://schemas.microsoft.com/office/drawing/2014/main" id="{5BA4A0DD-7264-46BB-8644-3C50941C9A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96550" y="30662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12">
              <a:extLst>
                <a:ext uri="{FF2B5EF4-FFF2-40B4-BE49-F238E27FC236}">
                  <a16:creationId xmlns:a16="http://schemas.microsoft.com/office/drawing/2014/main" id="{B452AC30-E9F4-4529-BD6E-5ADCDA5339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6844" y="733265"/>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23">
              <a:extLst>
                <a:ext uri="{FF2B5EF4-FFF2-40B4-BE49-F238E27FC236}">
                  <a16:creationId xmlns:a16="http://schemas.microsoft.com/office/drawing/2014/main" id="{68EDA7F2-4EE5-4AEC-A504-CB08F6B9A7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78262" y="179025"/>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30">
              <a:extLst>
                <a:ext uri="{FF2B5EF4-FFF2-40B4-BE49-F238E27FC236}">
                  <a16:creationId xmlns:a16="http://schemas.microsoft.com/office/drawing/2014/main" id="{5E189D22-8F54-46F8-9611-4F1FCC31B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51483" y="468274"/>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135">
              <a:extLst>
                <a:ext uri="{FF2B5EF4-FFF2-40B4-BE49-F238E27FC236}">
                  <a16:creationId xmlns:a16="http://schemas.microsoft.com/office/drawing/2014/main" id="{B761794A-7FCE-4DAA-B710-803CA99FAA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53089" y="68845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5">
              <a:extLst>
                <a:ext uri="{FF2B5EF4-FFF2-40B4-BE49-F238E27FC236}">
                  <a16:creationId xmlns:a16="http://schemas.microsoft.com/office/drawing/2014/main" id="{20995D3A-FC68-4B79-9632-2BB10ECA87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3278" y="2730591"/>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6">
              <a:extLst>
                <a:ext uri="{FF2B5EF4-FFF2-40B4-BE49-F238E27FC236}">
                  <a16:creationId xmlns:a16="http://schemas.microsoft.com/office/drawing/2014/main" id="{49C159BB-7257-4A09-8C12-6AF61D7117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2140" y="5012957"/>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7">
              <a:extLst>
                <a:ext uri="{FF2B5EF4-FFF2-40B4-BE49-F238E27FC236}">
                  <a16:creationId xmlns:a16="http://schemas.microsoft.com/office/drawing/2014/main" id="{F5CD4467-A569-43CF-86A0-79473F5807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3235" y="244427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8">
              <a:extLst>
                <a:ext uri="{FF2B5EF4-FFF2-40B4-BE49-F238E27FC236}">
                  <a16:creationId xmlns:a16="http://schemas.microsoft.com/office/drawing/2014/main" id="{E4FC1A14-AE5B-4899-95DD-9C56237DA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1683" y="477570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9">
              <a:extLst>
                <a:ext uri="{FF2B5EF4-FFF2-40B4-BE49-F238E27FC236}">
                  <a16:creationId xmlns:a16="http://schemas.microsoft.com/office/drawing/2014/main" id="{EC77E2DE-CC58-4107-A404-885D2613A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9821" y="449523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11">
              <a:extLst>
                <a:ext uri="{FF2B5EF4-FFF2-40B4-BE49-F238E27FC236}">
                  <a16:creationId xmlns:a16="http://schemas.microsoft.com/office/drawing/2014/main" id="{0E497A22-C9CB-4ADE-AE43-9E6768B22B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0182" y="423399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12">
              <a:extLst>
                <a:ext uri="{FF2B5EF4-FFF2-40B4-BE49-F238E27FC236}">
                  <a16:creationId xmlns:a16="http://schemas.microsoft.com/office/drawing/2014/main" id="{64056CC8-26C8-4739-B9F7-0F23B778AB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1958" y="373151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13">
              <a:extLst>
                <a:ext uri="{FF2B5EF4-FFF2-40B4-BE49-F238E27FC236}">
                  <a16:creationId xmlns:a16="http://schemas.microsoft.com/office/drawing/2014/main" id="{CABABB06-E976-4F92-836D-60FC8F8D1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6423" y="3135487"/>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14">
              <a:extLst>
                <a:ext uri="{FF2B5EF4-FFF2-40B4-BE49-F238E27FC236}">
                  <a16:creationId xmlns:a16="http://schemas.microsoft.com/office/drawing/2014/main" id="{FD9DF2A8-9AFC-48B4-BF3A-14B73A84FB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7063" y="337541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16">
              <a:extLst>
                <a:ext uri="{FF2B5EF4-FFF2-40B4-BE49-F238E27FC236}">
                  <a16:creationId xmlns:a16="http://schemas.microsoft.com/office/drawing/2014/main" id="{C8825D2E-6C88-42BD-9C25-F3B9B332E1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0798" y="397454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17">
              <a:extLst>
                <a:ext uri="{FF2B5EF4-FFF2-40B4-BE49-F238E27FC236}">
                  <a16:creationId xmlns:a16="http://schemas.microsoft.com/office/drawing/2014/main" id="{DE603ADB-B4D2-4A70-B88F-260F1D318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5777" y="5419134"/>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21">
              <a:extLst>
                <a:ext uri="{FF2B5EF4-FFF2-40B4-BE49-F238E27FC236}">
                  <a16:creationId xmlns:a16="http://schemas.microsoft.com/office/drawing/2014/main" id="{C2878743-161E-4A64-8B65-B4FCBF7B1B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13768" y="569839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25">
              <a:extLst>
                <a:ext uri="{FF2B5EF4-FFF2-40B4-BE49-F238E27FC236}">
                  <a16:creationId xmlns:a16="http://schemas.microsoft.com/office/drawing/2014/main" id="{2A12C28B-23E2-44A5-ADB5-361EA98476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4745" y="6419812"/>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29">
              <a:extLst>
                <a:ext uri="{FF2B5EF4-FFF2-40B4-BE49-F238E27FC236}">
                  <a16:creationId xmlns:a16="http://schemas.microsoft.com/office/drawing/2014/main" id="{0C654FE1-36CF-4690-9309-DABBF02F3B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4651" y="593709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31">
              <a:extLst>
                <a:ext uri="{FF2B5EF4-FFF2-40B4-BE49-F238E27FC236}">
                  <a16:creationId xmlns:a16="http://schemas.microsoft.com/office/drawing/2014/main" id="{7D6AB6E9-0118-49A0-8EBF-B42E9F738F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8534" y="6182401"/>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32">
              <a:extLst>
                <a:ext uri="{FF2B5EF4-FFF2-40B4-BE49-F238E27FC236}">
                  <a16:creationId xmlns:a16="http://schemas.microsoft.com/office/drawing/2014/main" id="{69778DD7-B38B-4E4F-8202-45BA1DC3B4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4532" y="3261571"/>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33">
              <a:extLst>
                <a:ext uri="{FF2B5EF4-FFF2-40B4-BE49-F238E27FC236}">
                  <a16:creationId xmlns:a16="http://schemas.microsoft.com/office/drawing/2014/main" id="{BD9887A7-6930-4D93-9DFD-01CA3CFB84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4445" y="4352882"/>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34">
              <a:extLst>
                <a:ext uri="{FF2B5EF4-FFF2-40B4-BE49-F238E27FC236}">
                  <a16:creationId xmlns:a16="http://schemas.microsoft.com/office/drawing/2014/main" id="{4052AE48-583B-48C9-A247-060CA2896F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6061" y="5349630"/>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35">
              <a:extLst>
                <a:ext uri="{FF2B5EF4-FFF2-40B4-BE49-F238E27FC236}">
                  <a16:creationId xmlns:a16="http://schemas.microsoft.com/office/drawing/2014/main" id="{9FD5A422-7830-4B7A-A2ED-CA92A12C93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4027" y="4561109"/>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36">
              <a:extLst>
                <a:ext uri="{FF2B5EF4-FFF2-40B4-BE49-F238E27FC236}">
                  <a16:creationId xmlns:a16="http://schemas.microsoft.com/office/drawing/2014/main" id="{F9916F67-3F6A-4C0C-A067-87AF502B9B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6164" y="6012094"/>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37">
              <a:extLst>
                <a:ext uri="{FF2B5EF4-FFF2-40B4-BE49-F238E27FC236}">
                  <a16:creationId xmlns:a16="http://schemas.microsoft.com/office/drawing/2014/main" id="{F0CE1BEA-482A-497E-B5E5-8285D2A281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7930" y="3025631"/>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38">
              <a:extLst>
                <a:ext uri="{FF2B5EF4-FFF2-40B4-BE49-F238E27FC236}">
                  <a16:creationId xmlns:a16="http://schemas.microsoft.com/office/drawing/2014/main" id="{183BC246-BF63-4530-91A0-7BC015C6FC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5599" y="4865727"/>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39">
              <a:extLst>
                <a:ext uri="{FF2B5EF4-FFF2-40B4-BE49-F238E27FC236}">
                  <a16:creationId xmlns:a16="http://schemas.microsoft.com/office/drawing/2014/main" id="{9377B4B9-6ED2-4872-9CFB-829BA2BEB4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7707" y="5106848"/>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40">
              <a:extLst>
                <a:ext uri="{FF2B5EF4-FFF2-40B4-BE49-F238E27FC236}">
                  <a16:creationId xmlns:a16="http://schemas.microsoft.com/office/drawing/2014/main" id="{0247E12E-39D9-4F0A-9185-30B9196F1F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671" y="2563549"/>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41">
              <a:extLst>
                <a:ext uri="{FF2B5EF4-FFF2-40B4-BE49-F238E27FC236}">
                  <a16:creationId xmlns:a16="http://schemas.microsoft.com/office/drawing/2014/main" id="{BFEB6B5F-CFDA-4E9B-9679-E2FE14DCCD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6164" y="6244102"/>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42">
              <a:extLst>
                <a:ext uri="{FF2B5EF4-FFF2-40B4-BE49-F238E27FC236}">
                  <a16:creationId xmlns:a16="http://schemas.microsoft.com/office/drawing/2014/main" id="{C7748D9D-4952-4BDA-A2D2-79CCCEBF3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1899" y="5551217"/>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44">
              <a:extLst>
                <a:ext uri="{FF2B5EF4-FFF2-40B4-BE49-F238E27FC236}">
                  <a16:creationId xmlns:a16="http://schemas.microsoft.com/office/drawing/2014/main" id="{EEB14017-87F5-46EA-991E-69B78C60FD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68122" y="404624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45">
              <a:extLst>
                <a:ext uri="{FF2B5EF4-FFF2-40B4-BE49-F238E27FC236}">
                  <a16:creationId xmlns:a16="http://schemas.microsoft.com/office/drawing/2014/main" id="{0289F161-F1B2-45F1-9E6E-79B9FB2CD8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5971" y="5802072"/>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46">
              <a:extLst>
                <a:ext uri="{FF2B5EF4-FFF2-40B4-BE49-F238E27FC236}">
                  <a16:creationId xmlns:a16="http://schemas.microsoft.com/office/drawing/2014/main" id="{22AEAE03-AEFB-44B9-84C4-4108C54D95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5030" y="2796168"/>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47">
              <a:extLst>
                <a:ext uri="{FF2B5EF4-FFF2-40B4-BE49-F238E27FC236}">
                  <a16:creationId xmlns:a16="http://schemas.microsoft.com/office/drawing/2014/main" id="{AC29BBAF-F380-49E2-A981-6892986B86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53175" y="3815119"/>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48">
              <a:extLst>
                <a:ext uri="{FF2B5EF4-FFF2-40B4-BE49-F238E27FC236}">
                  <a16:creationId xmlns:a16="http://schemas.microsoft.com/office/drawing/2014/main" id="{AA66B5C6-6339-49B7-B4DD-55A23AE244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8432" y="358164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49">
              <a:extLst>
                <a:ext uri="{FF2B5EF4-FFF2-40B4-BE49-F238E27FC236}">
                  <a16:creationId xmlns:a16="http://schemas.microsoft.com/office/drawing/2014/main" id="{914C6C7D-5E58-4233-8DDA-A30F9CCCDB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7046" y="6473317"/>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70">
              <a:extLst>
                <a:ext uri="{FF2B5EF4-FFF2-40B4-BE49-F238E27FC236}">
                  <a16:creationId xmlns:a16="http://schemas.microsoft.com/office/drawing/2014/main" id="{F714D64F-6362-4339-A494-157C35F1B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7330" y="6254627"/>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85">
              <a:extLst>
                <a:ext uri="{FF2B5EF4-FFF2-40B4-BE49-F238E27FC236}">
                  <a16:creationId xmlns:a16="http://schemas.microsoft.com/office/drawing/2014/main" id="{291AFE89-581C-4100-9E75-FBFE3B3CAA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8772" y="6512528"/>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87">
              <a:extLst>
                <a:ext uri="{FF2B5EF4-FFF2-40B4-BE49-F238E27FC236}">
                  <a16:creationId xmlns:a16="http://schemas.microsoft.com/office/drawing/2014/main" id="{AD4A100C-BD8A-47B9-98DF-A89593D4B8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73743" y="669739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103">
              <a:extLst>
                <a:ext uri="{FF2B5EF4-FFF2-40B4-BE49-F238E27FC236}">
                  <a16:creationId xmlns:a16="http://schemas.microsoft.com/office/drawing/2014/main" id="{67CF13AE-D393-4F1F-A0D4-CB4EF09D64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35018" y="6089438"/>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117">
              <a:extLst>
                <a:ext uri="{FF2B5EF4-FFF2-40B4-BE49-F238E27FC236}">
                  <a16:creationId xmlns:a16="http://schemas.microsoft.com/office/drawing/2014/main" id="{1C40F757-52FD-4397-8D3B-BAAE3CAA85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4971" y="594234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118">
              <a:extLst>
                <a:ext uri="{FF2B5EF4-FFF2-40B4-BE49-F238E27FC236}">
                  <a16:creationId xmlns:a16="http://schemas.microsoft.com/office/drawing/2014/main" id="{AFB44554-A46E-4ABF-985F-9F1373F4F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24271" y="661546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119">
              <a:extLst>
                <a:ext uri="{FF2B5EF4-FFF2-40B4-BE49-F238E27FC236}">
                  <a16:creationId xmlns:a16="http://schemas.microsoft.com/office/drawing/2014/main" id="{9D73DFC7-DA1B-4BB7-BEED-58964E7C4C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11378" y="635682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139">
              <a:extLst>
                <a:ext uri="{FF2B5EF4-FFF2-40B4-BE49-F238E27FC236}">
                  <a16:creationId xmlns:a16="http://schemas.microsoft.com/office/drawing/2014/main" id="{7A79C604-3A80-4307-8135-1E598DE8D6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96307" y="652451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144">
              <a:extLst>
                <a:ext uri="{FF2B5EF4-FFF2-40B4-BE49-F238E27FC236}">
                  <a16:creationId xmlns:a16="http://schemas.microsoft.com/office/drawing/2014/main" id="{4BA84D6B-68D3-4CB8-B469-DE762E2A85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59166" y="6052331"/>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145">
              <a:extLst>
                <a:ext uri="{FF2B5EF4-FFF2-40B4-BE49-F238E27FC236}">
                  <a16:creationId xmlns:a16="http://schemas.microsoft.com/office/drawing/2014/main" id="{7E545DE1-7FB2-4352-B269-221E9F9B03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75476" y="626399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8">
              <a:extLst>
                <a:ext uri="{FF2B5EF4-FFF2-40B4-BE49-F238E27FC236}">
                  <a16:creationId xmlns:a16="http://schemas.microsoft.com/office/drawing/2014/main" id="{0C828C7E-B8E1-49AA-B347-6718A2E594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02019" y="671375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8">
              <a:extLst>
                <a:ext uri="{FF2B5EF4-FFF2-40B4-BE49-F238E27FC236}">
                  <a16:creationId xmlns:a16="http://schemas.microsoft.com/office/drawing/2014/main" id="{C9F0AA56-EBC6-4DFF-B579-0C273C4EC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2187" y="29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8">
              <a:extLst>
                <a:ext uri="{FF2B5EF4-FFF2-40B4-BE49-F238E27FC236}">
                  <a16:creationId xmlns:a16="http://schemas.microsoft.com/office/drawing/2014/main" id="{525179BD-87FA-498D-B2FA-1D9E181B49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2307" y="6250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106">
              <a:extLst>
                <a:ext uri="{FF2B5EF4-FFF2-40B4-BE49-F238E27FC236}">
                  <a16:creationId xmlns:a16="http://schemas.microsoft.com/office/drawing/2014/main" id="{E2B5DFEF-C92E-4975-982C-D4504C5464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43460" y="27463"/>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106">
              <a:extLst>
                <a:ext uri="{FF2B5EF4-FFF2-40B4-BE49-F238E27FC236}">
                  <a16:creationId xmlns:a16="http://schemas.microsoft.com/office/drawing/2014/main" id="{5D39FC93-96CA-4E79-A082-390E743AB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3113" y="673212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49">
              <a:extLst>
                <a:ext uri="{FF2B5EF4-FFF2-40B4-BE49-F238E27FC236}">
                  <a16:creationId xmlns:a16="http://schemas.microsoft.com/office/drawing/2014/main" id="{59433BE7-B138-4615-8446-988E3A0D0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93190" y="6095189"/>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31">
              <a:extLst>
                <a:ext uri="{FF2B5EF4-FFF2-40B4-BE49-F238E27FC236}">
                  <a16:creationId xmlns:a16="http://schemas.microsoft.com/office/drawing/2014/main" id="{186B6C82-5D2C-42C8-9B0F-0D5C5E200C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2292" y="522892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31">
              <a:extLst>
                <a:ext uri="{FF2B5EF4-FFF2-40B4-BE49-F238E27FC236}">
                  <a16:creationId xmlns:a16="http://schemas.microsoft.com/office/drawing/2014/main" id="{E8C3F346-F506-4018-80D8-A55EECC988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86598" y="52721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881833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87A14-D1AD-3D42-85EB-BB3676EBD54D}"/>
              </a:ext>
            </a:extLst>
          </p:cNvPr>
          <p:cNvSpPr>
            <a:spLocks noGrp="1"/>
          </p:cNvSpPr>
          <p:nvPr>
            <p:ph type="title"/>
          </p:nvPr>
        </p:nvSpPr>
        <p:spPr/>
        <p:txBody>
          <a:bodyPr/>
          <a:lstStyle/>
          <a:p>
            <a:r>
              <a:rPr lang="en-GB" dirty="0">
                <a:latin typeface="Avenir Light" panose="020B0402020203020204" pitchFamily="34" charset="77"/>
              </a:rPr>
              <a:t>Digital creativity</a:t>
            </a:r>
          </a:p>
        </p:txBody>
      </p:sp>
      <p:sp>
        <p:nvSpPr>
          <p:cNvPr id="3" name="Content Placeholder 2">
            <a:extLst>
              <a:ext uri="{FF2B5EF4-FFF2-40B4-BE49-F238E27FC236}">
                <a16:creationId xmlns:a16="http://schemas.microsoft.com/office/drawing/2014/main" id="{D16F33BD-B72D-154E-B362-75102ADEBF9B}"/>
              </a:ext>
            </a:extLst>
          </p:cNvPr>
          <p:cNvSpPr>
            <a:spLocks noGrp="1"/>
          </p:cNvSpPr>
          <p:nvPr>
            <p:ph idx="1"/>
          </p:nvPr>
        </p:nvSpPr>
        <p:spPr/>
        <p:txBody>
          <a:bodyPr/>
          <a:lstStyle/>
          <a:p>
            <a:r>
              <a:rPr lang="en-GB" dirty="0"/>
              <a:t>I used the Spotify app to screenshot playlists, artists, podcasts, keyboard and their sharing element to use in my design to make it look as real as possible so it would help visualise how it would look in the actual app.</a:t>
            </a:r>
          </a:p>
          <a:p>
            <a:r>
              <a:rPr lang="en-GB" dirty="0"/>
              <a:t>I downloaded a </a:t>
            </a:r>
            <a:r>
              <a:rPr lang="en-GB" dirty="0" err="1"/>
              <a:t>iphone</a:t>
            </a:r>
            <a:r>
              <a:rPr lang="en-GB" dirty="0"/>
              <a:t> 11 pro </a:t>
            </a:r>
            <a:r>
              <a:rPr lang="en-GB" dirty="0" err="1"/>
              <a:t>psd</a:t>
            </a:r>
            <a:r>
              <a:rPr lang="en-GB" dirty="0"/>
              <a:t> file from </a:t>
            </a:r>
            <a:r>
              <a:rPr lang="en-GB" dirty="0" err="1"/>
              <a:t>mockupworld</a:t>
            </a:r>
            <a:r>
              <a:rPr lang="en-GB" dirty="0"/>
              <a:t>, to paste my design on</a:t>
            </a:r>
          </a:p>
          <a:p>
            <a:r>
              <a:rPr lang="en-GB" dirty="0"/>
              <a:t>However, once I pasted the screenshots into Adobe Illustrator to create clipping masks they became pixelated, so I had to take them into Adobe photoshop to turn them into </a:t>
            </a:r>
            <a:r>
              <a:rPr lang="en-GB" dirty="0" err="1"/>
              <a:t>psd</a:t>
            </a:r>
            <a:r>
              <a:rPr lang="en-GB" dirty="0"/>
              <a:t> files. It turned out successful and I was now able to begin designing. </a:t>
            </a:r>
          </a:p>
        </p:txBody>
      </p:sp>
    </p:spTree>
    <p:extLst>
      <p:ext uri="{BB962C8B-B14F-4D97-AF65-F5344CB8AC3E}">
        <p14:creationId xmlns:p14="http://schemas.microsoft.com/office/powerpoint/2010/main" val="2720495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0">
            <a:extLst>
              <a:ext uri="{FF2B5EF4-FFF2-40B4-BE49-F238E27FC236}">
                <a16:creationId xmlns:a16="http://schemas.microsoft.com/office/drawing/2014/main" id="{AA3CC463-F933-4AC4-86E1-5AC14B0C3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2">
            <a:extLst>
              <a:ext uri="{FF2B5EF4-FFF2-40B4-BE49-F238E27FC236}">
                <a16:creationId xmlns:a16="http://schemas.microsoft.com/office/drawing/2014/main" id="{6025D2DB-A12A-44DB-B00E-F4D622329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480060"/>
            <a:ext cx="4180332" cy="2788074"/>
          </a:xfrm>
          <a:prstGeom prst="rect">
            <a:avLst/>
          </a:prstGeom>
          <a:solidFill>
            <a:srgbClr val="FFFFFF"/>
          </a:solidFill>
          <a:ln w="19050">
            <a:solidFill>
              <a:srgbClr val="D86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computer&#10;&#10;Description automatically generated">
            <a:extLst>
              <a:ext uri="{FF2B5EF4-FFF2-40B4-BE49-F238E27FC236}">
                <a16:creationId xmlns:a16="http://schemas.microsoft.com/office/drawing/2014/main" id="{2EB88B61-2831-5044-BAF4-2C05C750340E}"/>
              </a:ext>
            </a:extLst>
          </p:cNvPr>
          <p:cNvPicPr>
            <a:picLocks noChangeAspect="1"/>
          </p:cNvPicPr>
          <p:nvPr/>
        </p:nvPicPr>
        <p:blipFill rotWithShape="1">
          <a:blip r:embed="rId2"/>
          <a:srcRect l="35197" t="24771" r="17791" b="21449"/>
          <a:stretch/>
        </p:blipFill>
        <p:spPr>
          <a:xfrm>
            <a:off x="818741" y="643467"/>
            <a:ext cx="3462562" cy="2475653"/>
          </a:xfrm>
          <a:prstGeom prst="rect">
            <a:avLst/>
          </a:prstGeom>
        </p:spPr>
      </p:pic>
      <p:sp>
        <p:nvSpPr>
          <p:cNvPr id="31" name="Rectangle 24">
            <a:extLst>
              <a:ext uri="{FF2B5EF4-FFF2-40B4-BE49-F238E27FC236}">
                <a16:creationId xmlns:a16="http://schemas.microsoft.com/office/drawing/2014/main" id="{CE7E7877-F64E-4EEA-B778-138031EFF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3603670"/>
            <a:ext cx="4180332" cy="2788074"/>
          </a:xfrm>
          <a:prstGeom prst="rect">
            <a:avLst/>
          </a:prstGeom>
          <a:solidFill>
            <a:srgbClr val="FFFFFF"/>
          </a:solidFill>
          <a:ln w="19050">
            <a:solidFill>
              <a:srgbClr val="D86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screenshot of a computer&#10;&#10;Description automatically generated">
            <a:extLst>
              <a:ext uri="{FF2B5EF4-FFF2-40B4-BE49-F238E27FC236}">
                <a16:creationId xmlns:a16="http://schemas.microsoft.com/office/drawing/2014/main" id="{D1A45DA6-E450-E34E-A78B-EC358B796F78}"/>
              </a:ext>
            </a:extLst>
          </p:cNvPr>
          <p:cNvPicPr>
            <a:picLocks noChangeAspect="1"/>
          </p:cNvPicPr>
          <p:nvPr/>
        </p:nvPicPr>
        <p:blipFill rotWithShape="1">
          <a:blip r:embed="rId3"/>
          <a:srcRect l="35206" t="21783" r="22739" b="21162"/>
          <a:stretch/>
        </p:blipFill>
        <p:spPr>
          <a:xfrm>
            <a:off x="1092559" y="3748194"/>
            <a:ext cx="2914925" cy="2471631"/>
          </a:xfrm>
          <a:prstGeom prst="rect">
            <a:avLst/>
          </a:prstGeom>
        </p:spPr>
      </p:pic>
      <p:sp>
        <p:nvSpPr>
          <p:cNvPr id="32" name="Rectangle 26">
            <a:extLst>
              <a:ext uri="{FF2B5EF4-FFF2-40B4-BE49-F238E27FC236}">
                <a16:creationId xmlns:a16="http://schemas.microsoft.com/office/drawing/2014/main" id="{7DD6C4F3-70FD-4F13-919C-702EE4886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0596" y="487090"/>
            <a:ext cx="6741849" cy="5897880"/>
          </a:xfrm>
          <a:prstGeom prst="rect">
            <a:avLst/>
          </a:prstGeom>
          <a:solidFill>
            <a:srgbClr val="FFF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creenshot of a computer&#10;&#10;Description automatically generated">
            <a:extLst>
              <a:ext uri="{FF2B5EF4-FFF2-40B4-BE49-F238E27FC236}">
                <a16:creationId xmlns:a16="http://schemas.microsoft.com/office/drawing/2014/main" id="{1C3EA187-FA73-B24B-B3B8-411256D23AA4}"/>
              </a:ext>
            </a:extLst>
          </p:cNvPr>
          <p:cNvPicPr>
            <a:picLocks noChangeAspect="1"/>
          </p:cNvPicPr>
          <p:nvPr/>
        </p:nvPicPr>
        <p:blipFill rotWithShape="1">
          <a:blip r:embed="rId4"/>
          <a:srcRect l="35886" t="21705" r="22060" b="19070"/>
          <a:stretch/>
        </p:blipFill>
        <p:spPr>
          <a:xfrm>
            <a:off x="5185122" y="650497"/>
            <a:ext cx="6329368" cy="5571066"/>
          </a:xfrm>
          <a:prstGeom prst="rect">
            <a:avLst/>
          </a:prstGeom>
        </p:spPr>
      </p:pic>
    </p:spTree>
    <p:extLst>
      <p:ext uri="{BB962C8B-B14F-4D97-AF65-F5344CB8AC3E}">
        <p14:creationId xmlns:p14="http://schemas.microsoft.com/office/powerpoint/2010/main" val="1934795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25BBF651-7077-AF4F-A176-C2FFE060C3E1}"/>
              </a:ext>
            </a:extLst>
          </p:cNvPr>
          <p:cNvPicPr>
            <a:picLocks noChangeAspect="1"/>
          </p:cNvPicPr>
          <p:nvPr/>
        </p:nvPicPr>
        <p:blipFill rotWithShape="1">
          <a:blip r:embed="rId2"/>
          <a:srcRect l="23351" t="17708" r="24044" b="7917"/>
          <a:stretch/>
        </p:blipFill>
        <p:spPr>
          <a:xfrm>
            <a:off x="5214937" y="754063"/>
            <a:ext cx="5772149" cy="5100637"/>
          </a:xfrm>
          <a:prstGeom prst="rect">
            <a:avLst/>
          </a:prstGeom>
        </p:spPr>
      </p:pic>
      <p:sp>
        <p:nvSpPr>
          <p:cNvPr id="6" name="Text Placeholder 5">
            <a:extLst>
              <a:ext uri="{FF2B5EF4-FFF2-40B4-BE49-F238E27FC236}">
                <a16:creationId xmlns:a16="http://schemas.microsoft.com/office/drawing/2014/main" id="{42D0C742-0A92-6347-B1E9-24DED6D78A89}"/>
              </a:ext>
            </a:extLst>
          </p:cNvPr>
          <p:cNvSpPr>
            <a:spLocks noGrp="1"/>
          </p:cNvSpPr>
          <p:nvPr>
            <p:ph type="body" sz="half" idx="2"/>
          </p:nvPr>
        </p:nvSpPr>
        <p:spPr/>
        <p:txBody>
          <a:bodyPr/>
          <a:lstStyle/>
          <a:p>
            <a:r>
              <a:rPr lang="en-GB" dirty="0"/>
              <a:t>Clipping masks that I created for the shape of the phone once they are complete, I’ll be taking them into photoshop to place on the iPhone mock up</a:t>
            </a:r>
          </a:p>
          <a:p>
            <a:r>
              <a:rPr lang="en-GB" dirty="0"/>
              <a:t>I also created that icon as the chatroom icon</a:t>
            </a:r>
          </a:p>
        </p:txBody>
      </p:sp>
      <p:pic>
        <p:nvPicPr>
          <p:cNvPr id="7" name="Picture 6" descr="Icon&#10;&#10;Description automatically generated">
            <a:extLst>
              <a:ext uri="{FF2B5EF4-FFF2-40B4-BE49-F238E27FC236}">
                <a16:creationId xmlns:a16="http://schemas.microsoft.com/office/drawing/2014/main" id="{F015E455-E100-084A-B886-48E3247DDA81}"/>
              </a:ext>
            </a:extLst>
          </p:cNvPr>
          <p:cNvPicPr>
            <a:picLocks noChangeAspect="1"/>
          </p:cNvPicPr>
          <p:nvPr/>
        </p:nvPicPr>
        <p:blipFill>
          <a:blip r:embed="rId3"/>
          <a:stretch>
            <a:fillRect/>
          </a:stretch>
        </p:blipFill>
        <p:spPr>
          <a:xfrm>
            <a:off x="9021647" y="2514177"/>
            <a:ext cx="2072852" cy="1315295"/>
          </a:xfrm>
          <a:prstGeom prst="rect">
            <a:avLst/>
          </a:prstGeom>
        </p:spPr>
      </p:pic>
    </p:spTree>
    <p:extLst>
      <p:ext uri="{BB962C8B-B14F-4D97-AF65-F5344CB8AC3E}">
        <p14:creationId xmlns:p14="http://schemas.microsoft.com/office/powerpoint/2010/main" val="2943043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77405AB8-D6F5-7942-B306-881A5E3B6D07}"/>
              </a:ext>
            </a:extLst>
          </p:cNvPr>
          <p:cNvPicPr>
            <a:picLocks noChangeAspect="1"/>
          </p:cNvPicPr>
          <p:nvPr/>
        </p:nvPicPr>
        <p:blipFill>
          <a:blip r:embed="rId2"/>
          <a:stretch>
            <a:fillRect/>
          </a:stretch>
        </p:blipFill>
        <p:spPr>
          <a:xfrm>
            <a:off x="300038" y="190649"/>
            <a:ext cx="10362724" cy="6476702"/>
          </a:xfrm>
          <a:prstGeom prst="rect">
            <a:avLst/>
          </a:prstGeom>
        </p:spPr>
      </p:pic>
    </p:spTree>
    <p:extLst>
      <p:ext uri="{BB962C8B-B14F-4D97-AF65-F5344CB8AC3E}">
        <p14:creationId xmlns:p14="http://schemas.microsoft.com/office/powerpoint/2010/main" val="771162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15"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5"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6"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7"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8"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9"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0"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p:nvSpPr>
          <p:cNvPr id="73" name="Rectangle 72">
            <a:extLst>
              <a:ext uri="{FF2B5EF4-FFF2-40B4-BE49-F238E27FC236}">
                <a16:creationId xmlns:a16="http://schemas.microsoft.com/office/drawing/2014/main" id="{08AD7777-CEFB-4FC6-ADC3-84B0776FBE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5" name="Rectangle 74">
            <a:extLst>
              <a:ext uri="{FF2B5EF4-FFF2-40B4-BE49-F238E27FC236}">
                <a16:creationId xmlns:a16="http://schemas.microsoft.com/office/drawing/2014/main" id="{1C199AA6-C640-43C5-B2E4-ABA256856C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F760E5DB-E6B7-42AF-89B9-F38DF0B04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60828"/>
            <a:ext cx="12192000" cy="2597172"/>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B6F201-B727-884C-BDD3-4E7AC896C335}"/>
              </a:ext>
            </a:extLst>
          </p:cNvPr>
          <p:cNvSpPr>
            <a:spLocks noGrp="1"/>
          </p:cNvSpPr>
          <p:nvPr>
            <p:ph type="title"/>
          </p:nvPr>
        </p:nvSpPr>
        <p:spPr>
          <a:xfrm>
            <a:off x="1903690" y="4833853"/>
            <a:ext cx="8384620" cy="1052755"/>
          </a:xfrm>
        </p:spPr>
        <p:txBody>
          <a:bodyPr vert="horz" lIns="91440" tIns="45720" rIns="91440" bIns="45720" rtlCol="0" anchor="b">
            <a:normAutofit/>
          </a:bodyPr>
          <a:lstStyle/>
          <a:p>
            <a:pPr algn="ctr"/>
            <a:r>
              <a:rPr lang="en-US" sz="4400" dirty="0">
                <a:latin typeface="Avenir Light" panose="020B0402020203020204" pitchFamily="34" charset="77"/>
              </a:rPr>
              <a:t>My solution</a:t>
            </a:r>
          </a:p>
        </p:txBody>
      </p:sp>
      <p:pic>
        <p:nvPicPr>
          <p:cNvPr id="9" name="Picture 8" descr="Graphical user interface&#10;&#10;Description automatically generated">
            <a:extLst>
              <a:ext uri="{FF2B5EF4-FFF2-40B4-BE49-F238E27FC236}">
                <a16:creationId xmlns:a16="http://schemas.microsoft.com/office/drawing/2014/main" id="{92C419C1-7164-0441-98D2-F640011D6B4B}"/>
              </a:ext>
            </a:extLst>
          </p:cNvPr>
          <p:cNvPicPr>
            <a:picLocks noChangeAspect="1"/>
          </p:cNvPicPr>
          <p:nvPr/>
        </p:nvPicPr>
        <p:blipFill>
          <a:blip r:embed="rId2"/>
          <a:stretch>
            <a:fillRect/>
          </a:stretch>
        </p:blipFill>
        <p:spPr>
          <a:xfrm>
            <a:off x="1262711" y="984253"/>
            <a:ext cx="3433098" cy="2428916"/>
          </a:xfrm>
          <a:prstGeom prst="rect">
            <a:avLst/>
          </a:prstGeom>
        </p:spPr>
      </p:pic>
      <p:pic>
        <p:nvPicPr>
          <p:cNvPr id="5" name="Picture 4" descr="A screenshot of a cell phone&#10;&#10;Description automatically generated">
            <a:extLst>
              <a:ext uri="{FF2B5EF4-FFF2-40B4-BE49-F238E27FC236}">
                <a16:creationId xmlns:a16="http://schemas.microsoft.com/office/drawing/2014/main" id="{447DCDC1-FCF6-954D-80CF-1E6043C9C345}"/>
              </a:ext>
            </a:extLst>
          </p:cNvPr>
          <p:cNvPicPr>
            <a:picLocks noChangeAspect="1"/>
          </p:cNvPicPr>
          <p:nvPr/>
        </p:nvPicPr>
        <p:blipFill>
          <a:blip r:embed="rId3"/>
          <a:stretch>
            <a:fillRect/>
          </a:stretch>
        </p:blipFill>
        <p:spPr>
          <a:xfrm>
            <a:off x="4843219" y="1017243"/>
            <a:ext cx="3400672" cy="2405975"/>
          </a:xfrm>
          <a:prstGeom prst="rect">
            <a:avLst/>
          </a:prstGeom>
        </p:spPr>
      </p:pic>
      <p:pic>
        <p:nvPicPr>
          <p:cNvPr id="7" name="Picture 6" descr="Graphical user interface&#10;&#10;Description automatically generated">
            <a:extLst>
              <a:ext uri="{FF2B5EF4-FFF2-40B4-BE49-F238E27FC236}">
                <a16:creationId xmlns:a16="http://schemas.microsoft.com/office/drawing/2014/main" id="{6D942F88-C4AD-5840-89EB-6A64B45E9DB4}"/>
              </a:ext>
            </a:extLst>
          </p:cNvPr>
          <p:cNvPicPr>
            <a:picLocks noChangeAspect="1"/>
          </p:cNvPicPr>
          <p:nvPr/>
        </p:nvPicPr>
        <p:blipFill>
          <a:blip r:embed="rId4"/>
          <a:stretch>
            <a:fillRect/>
          </a:stretch>
        </p:blipFill>
        <p:spPr>
          <a:xfrm>
            <a:off x="8382866" y="1000084"/>
            <a:ext cx="3433098" cy="2428916"/>
          </a:xfrm>
          <a:prstGeom prst="rect">
            <a:avLst/>
          </a:prstGeom>
        </p:spPr>
      </p:pic>
      <p:grpSp>
        <p:nvGrpSpPr>
          <p:cNvPr id="79" name="Group 78">
            <a:extLst>
              <a:ext uri="{FF2B5EF4-FFF2-40B4-BE49-F238E27FC236}">
                <a16:creationId xmlns:a16="http://schemas.microsoft.com/office/drawing/2014/main" id="{33E076B8-00DB-4829-A772-EE29A506208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00" y="4035487"/>
            <a:ext cx="12186405" cy="599027"/>
            <a:chOff x="5599" y="4035487"/>
            <a:chExt cx="12243348" cy="599027"/>
          </a:xfrm>
        </p:grpSpPr>
        <p:sp>
          <p:nvSpPr>
            <p:cNvPr id="80" name="Freeform 6">
              <a:extLst>
                <a:ext uri="{FF2B5EF4-FFF2-40B4-BE49-F238E27FC236}">
                  <a16:creationId xmlns:a16="http://schemas.microsoft.com/office/drawing/2014/main" id="{4F3BCAD0-4607-4CBF-9958-CE264AC753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38465" y="4468860"/>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05">
              <a:extLst>
                <a:ext uri="{FF2B5EF4-FFF2-40B4-BE49-F238E27FC236}">
                  <a16:creationId xmlns:a16="http://schemas.microsoft.com/office/drawing/2014/main" id="{2D1F4814-558A-4D02-B034-F7CC01552B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64027" y="4040676"/>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06">
              <a:extLst>
                <a:ext uri="{FF2B5EF4-FFF2-40B4-BE49-F238E27FC236}">
                  <a16:creationId xmlns:a16="http://schemas.microsoft.com/office/drawing/2014/main" id="{835EB1C5-0DDB-421A-803C-3CFE5F7F35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6290" y="4052101"/>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107">
              <a:extLst>
                <a:ext uri="{FF2B5EF4-FFF2-40B4-BE49-F238E27FC236}">
                  <a16:creationId xmlns:a16="http://schemas.microsoft.com/office/drawing/2014/main" id="{B6B3B0BC-A06D-436E-B4D7-B6BEA3DAEB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04165" y="412880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108">
              <a:extLst>
                <a:ext uri="{FF2B5EF4-FFF2-40B4-BE49-F238E27FC236}">
                  <a16:creationId xmlns:a16="http://schemas.microsoft.com/office/drawing/2014/main" id="{698DE96A-6B82-4A16-8C85-8020EE2597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9517" y="4064340"/>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109">
              <a:extLst>
                <a:ext uri="{FF2B5EF4-FFF2-40B4-BE49-F238E27FC236}">
                  <a16:creationId xmlns:a16="http://schemas.microsoft.com/office/drawing/2014/main" id="{2DD94D86-59BB-46E4-9429-726123FAF9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671592" y="4067606"/>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110">
              <a:extLst>
                <a:ext uri="{FF2B5EF4-FFF2-40B4-BE49-F238E27FC236}">
                  <a16:creationId xmlns:a16="http://schemas.microsoft.com/office/drawing/2014/main" id="{EBD00B65-96F1-4A77-B92B-205AD79F5C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40568" y="4069354"/>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111">
              <a:extLst>
                <a:ext uri="{FF2B5EF4-FFF2-40B4-BE49-F238E27FC236}">
                  <a16:creationId xmlns:a16="http://schemas.microsoft.com/office/drawing/2014/main" id="{C79B5315-031A-45A8-A63F-189B407B5B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12831" y="4079846"/>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112">
              <a:extLst>
                <a:ext uri="{FF2B5EF4-FFF2-40B4-BE49-F238E27FC236}">
                  <a16:creationId xmlns:a16="http://schemas.microsoft.com/office/drawing/2014/main" id="{22D6FECA-5D06-4A25-BB48-C8BA769C8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0890" y="4035487"/>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22">
              <a:extLst>
                <a:ext uri="{FF2B5EF4-FFF2-40B4-BE49-F238E27FC236}">
                  <a16:creationId xmlns:a16="http://schemas.microsoft.com/office/drawing/2014/main" id="{EA1880C6-7CF7-4FB1-9D31-274E7A3649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7982" y="4369565"/>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123">
              <a:extLst>
                <a:ext uri="{FF2B5EF4-FFF2-40B4-BE49-F238E27FC236}">
                  <a16:creationId xmlns:a16="http://schemas.microsoft.com/office/drawing/2014/main" id="{6F5ADCD7-6983-443B-8CB3-23E5E0B354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6124" y="4338963"/>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30">
              <a:extLst>
                <a:ext uri="{FF2B5EF4-FFF2-40B4-BE49-F238E27FC236}">
                  <a16:creationId xmlns:a16="http://schemas.microsoft.com/office/drawing/2014/main" id="{CC56252F-397B-4E77-9A84-26B0A23917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475" y="4335806"/>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31">
              <a:extLst>
                <a:ext uri="{FF2B5EF4-FFF2-40B4-BE49-F238E27FC236}">
                  <a16:creationId xmlns:a16="http://schemas.microsoft.com/office/drawing/2014/main" id="{8F80EA85-BFDF-472A-A767-594468E23C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8617" y="4366709"/>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32">
              <a:extLst>
                <a:ext uri="{FF2B5EF4-FFF2-40B4-BE49-F238E27FC236}">
                  <a16:creationId xmlns:a16="http://schemas.microsoft.com/office/drawing/2014/main" id="{8AB6AE74-F08E-4894-A9F3-BADD3AD1C0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86093" y="4408127"/>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134">
              <a:extLst>
                <a:ext uri="{FF2B5EF4-FFF2-40B4-BE49-F238E27FC236}">
                  <a16:creationId xmlns:a16="http://schemas.microsoft.com/office/drawing/2014/main" id="{403235A5-7108-4159-B97C-FFEC9504C2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2390" y="4414096"/>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35">
              <a:extLst>
                <a:ext uri="{FF2B5EF4-FFF2-40B4-BE49-F238E27FC236}">
                  <a16:creationId xmlns:a16="http://schemas.microsoft.com/office/drawing/2014/main" id="{6411B5FF-9248-4D0E-B7FB-DA2C6ABAE4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430" y="4320194"/>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141">
              <a:extLst>
                <a:ext uri="{FF2B5EF4-FFF2-40B4-BE49-F238E27FC236}">
                  <a16:creationId xmlns:a16="http://schemas.microsoft.com/office/drawing/2014/main" id="{1F651B2C-B600-416E-9C86-6190AD9F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83320" y="4394603"/>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91">
              <a:extLst>
                <a:ext uri="{FF2B5EF4-FFF2-40B4-BE49-F238E27FC236}">
                  <a16:creationId xmlns:a16="http://schemas.microsoft.com/office/drawing/2014/main" id="{63454AB1-9C6D-42DE-B95E-D1D0811252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704818" y="4127559"/>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2">
              <a:extLst>
                <a:ext uri="{FF2B5EF4-FFF2-40B4-BE49-F238E27FC236}">
                  <a16:creationId xmlns:a16="http://schemas.microsoft.com/office/drawing/2014/main" id="{4D1758F3-59E2-4222-BD79-8A2721AECE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48939" y="406433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3">
              <a:extLst>
                <a:ext uri="{FF2B5EF4-FFF2-40B4-BE49-F238E27FC236}">
                  <a16:creationId xmlns:a16="http://schemas.microsoft.com/office/drawing/2014/main" id="{A555DCE3-F779-48A9-A413-F24AEB8EE8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330677" y="4086897"/>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4">
              <a:extLst>
                <a:ext uri="{FF2B5EF4-FFF2-40B4-BE49-F238E27FC236}">
                  <a16:creationId xmlns:a16="http://schemas.microsoft.com/office/drawing/2014/main" id="{73F2406C-1397-4B3B-9410-524740929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61384" y="417298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5">
              <a:extLst>
                <a:ext uri="{FF2B5EF4-FFF2-40B4-BE49-F238E27FC236}">
                  <a16:creationId xmlns:a16="http://schemas.microsoft.com/office/drawing/2014/main" id="{6F9490A8-70A6-42EF-8F3A-B2E96AAA39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043753" y="411709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6">
              <a:extLst>
                <a:ext uri="{FF2B5EF4-FFF2-40B4-BE49-F238E27FC236}">
                  <a16:creationId xmlns:a16="http://schemas.microsoft.com/office/drawing/2014/main" id="{621DECC7-63F5-4DDD-9220-6CEB0B01B3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62160" y="4123618"/>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7">
              <a:extLst>
                <a:ext uri="{FF2B5EF4-FFF2-40B4-BE49-F238E27FC236}">
                  <a16:creationId xmlns:a16="http://schemas.microsoft.com/office/drawing/2014/main" id="{3939FE02-1BEF-4D7C-A5E6-C1950F6F2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55828" y="4126066"/>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8">
              <a:extLst>
                <a:ext uri="{FF2B5EF4-FFF2-40B4-BE49-F238E27FC236}">
                  <a16:creationId xmlns:a16="http://schemas.microsoft.com/office/drawing/2014/main" id="{50217C40-39A3-4B24-91EA-7BD098A481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37420" y="4126066"/>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9">
              <a:extLst>
                <a:ext uri="{FF2B5EF4-FFF2-40B4-BE49-F238E27FC236}">
                  <a16:creationId xmlns:a16="http://schemas.microsoft.com/office/drawing/2014/main" id="{BB7A270F-8016-44CE-AF7E-0B7B05AF49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30605" y="412606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100">
              <a:extLst>
                <a:ext uri="{FF2B5EF4-FFF2-40B4-BE49-F238E27FC236}">
                  <a16:creationId xmlns:a16="http://schemas.microsoft.com/office/drawing/2014/main" id="{99F2E142-4F59-4799-BF87-6E2DDEB07A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82953" y="4126065"/>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1">
              <a:extLst>
                <a:ext uri="{FF2B5EF4-FFF2-40B4-BE49-F238E27FC236}">
                  <a16:creationId xmlns:a16="http://schemas.microsoft.com/office/drawing/2014/main" id="{218080F0-2F72-4F46-AAE4-028D6C9103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80166" y="4132595"/>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2">
              <a:extLst>
                <a:ext uri="{FF2B5EF4-FFF2-40B4-BE49-F238E27FC236}">
                  <a16:creationId xmlns:a16="http://schemas.microsoft.com/office/drawing/2014/main" id="{9B56C6A9-19CD-447F-811B-BDC9E88D00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40358" y="413590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3">
              <a:extLst>
                <a:ext uri="{FF2B5EF4-FFF2-40B4-BE49-F238E27FC236}">
                  <a16:creationId xmlns:a16="http://schemas.microsoft.com/office/drawing/2014/main" id="{DA526FAE-F8B0-4B2F-AB07-9DC9E26AA0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20251" y="414157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4">
              <a:extLst>
                <a:ext uri="{FF2B5EF4-FFF2-40B4-BE49-F238E27FC236}">
                  <a16:creationId xmlns:a16="http://schemas.microsoft.com/office/drawing/2014/main" id="{4ECECD11-8BB3-4354-92E2-A4DA50F7D9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69517" y="414157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13">
              <a:extLst>
                <a:ext uri="{FF2B5EF4-FFF2-40B4-BE49-F238E27FC236}">
                  <a16:creationId xmlns:a16="http://schemas.microsoft.com/office/drawing/2014/main" id="{DCC98544-3E47-4D98-BB92-8F6F54B308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57738" y="4187267"/>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4">
              <a:extLst>
                <a:ext uri="{FF2B5EF4-FFF2-40B4-BE49-F238E27FC236}">
                  <a16:creationId xmlns:a16="http://schemas.microsoft.com/office/drawing/2014/main" id="{E98AE610-634B-4071-BFF2-9D50565174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4192" y="4187267"/>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5">
              <a:extLst>
                <a:ext uri="{FF2B5EF4-FFF2-40B4-BE49-F238E27FC236}">
                  <a16:creationId xmlns:a16="http://schemas.microsoft.com/office/drawing/2014/main" id="{27AEB32E-1BE1-44CA-98D9-E13BF316D5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87046" y="419298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7">
              <a:extLst>
                <a:ext uri="{FF2B5EF4-FFF2-40B4-BE49-F238E27FC236}">
                  <a16:creationId xmlns:a16="http://schemas.microsoft.com/office/drawing/2014/main" id="{48E6713F-5BD9-4F45-9A49-FFF08667B5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2283" y="420522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8">
              <a:extLst>
                <a:ext uri="{FF2B5EF4-FFF2-40B4-BE49-F238E27FC236}">
                  <a16:creationId xmlns:a16="http://schemas.microsoft.com/office/drawing/2014/main" id="{BB3A489A-B2E2-48E4-9FBE-55B3ED7AF2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543227" y="420848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19">
              <a:extLst>
                <a:ext uri="{FF2B5EF4-FFF2-40B4-BE49-F238E27FC236}">
                  <a16:creationId xmlns:a16="http://schemas.microsoft.com/office/drawing/2014/main" id="{094A9D19-E8B9-4F36-8D6D-773311068B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59792" y="4149209"/>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20">
              <a:extLst>
                <a:ext uri="{FF2B5EF4-FFF2-40B4-BE49-F238E27FC236}">
                  <a16:creationId xmlns:a16="http://schemas.microsoft.com/office/drawing/2014/main" id="{BF289452-AF82-4B62-9C48-CA83DEDF6E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28456" y="4451168"/>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21">
              <a:extLst>
                <a:ext uri="{FF2B5EF4-FFF2-40B4-BE49-F238E27FC236}">
                  <a16:creationId xmlns:a16="http://schemas.microsoft.com/office/drawing/2014/main" id="{0AE3B059-4604-4A43-B0C3-537E30465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42666" y="4462159"/>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125">
              <a:extLst>
                <a:ext uri="{FF2B5EF4-FFF2-40B4-BE49-F238E27FC236}">
                  <a16:creationId xmlns:a16="http://schemas.microsoft.com/office/drawing/2014/main" id="{10132848-C235-45EB-ADB0-C34D402235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19621" y="4440265"/>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126">
              <a:extLst>
                <a:ext uri="{FF2B5EF4-FFF2-40B4-BE49-F238E27FC236}">
                  <a16:creationId xmlns:a16="http://schemas.microsoft.com/office/drawing/2014/main" id="{E1E62E3E-E9B7-4E65-A77D-0B156AED1B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56433" y="4452099"/>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127">
              <a:extLst>
                <a:ext uri="{FF2B5EF4-FFF2-40B4-BE49-F238E27FC236}">
                  <a16:creationId xmlns:a16="http://schemas.microsoft.com/office/drawing/2014/main" id="{DEE80DB5-E3E3-47A8-8FBF-55A82C1D04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31217" y="4452098"/>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128">
              <a:extLst>
                <a:ext uri="{FF2B5EF4-FFF2-40B4-BE49-F238E27FC236}">
                  <a16:creationId xmlns:a16="http://schemas.microsoft.com/office/drawing/2014/main" id="{D042F10F-BF8A-4A19-9A21-0D23D22512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758407" y="4455361"/>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129">
              <a:extLst>
                <a:ext uri="{FF2B5EF4-FFF2-40B4-BE49-F238E27FC236}">
                  <a16:creationId xmlns:a16="http://schemas.microsoft.com/office/drawing/2014/main" id="{81464074-C977-43A0-9F58-9F2D39D441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06203" y="4455361"/>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133">
              <a:extLst>
                <a:ext uri="{FF2B5EF4-FFF2-40B4-BE49-F238E27FC236}">
                  <a16:creationId xmlns:a16="http://schemas.microsoft.com/office/drawing/2014/main" id="{934B71F4-D3D9-42DC-A412-12C7F9E4E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13019" y="4464339"/>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136">
              <a:extLst>
                <a:ext uri="{FF2B5EF4-FFF2-40B4-BE49-F238E27FC236}">
                  <a16:creationId xmlns:a16="http://schemas.microsoft.com/office/drawing/2014/main" id="{FBB01C1C-9203-4630-986A-AB4AF50D77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574116" y="4476205"/>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137">
              <a:extLst>
                <a:ext uri="{FF2B5EF4-FFF2-40B4-BE49-F238E27FC236}">
                  <a16:creationId xmlns:a16="http://schemas.microsoft.com/office/drawing/2014/main" id="{601EA298-1C46-48A3-B61A-CF7EFDCD8F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74235" y="4479843"/>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138">
              <a:extLst>
                <a:ext uri="{FF2B5EF4-FFF2-40B4-BE49-F238E27FC236}">
                  <a16:creationId xmlns:a16="http://schemas.microsoft.com/office/drawing/2014/main" id="{0D7B4A27-58C9-4260-A47D-07572B7B34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1678" y="4482292"/>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139">
              <a:extLst>
                <a:ext uri="{FF2B5EF4-FFF2-40B4-BE49-F238E27FC236}">
                  <a16:creationId xmlns:a16="http://schemas.microsoft.com/office/drawing/2014/main" id="{339C288B-4469-4550-9B08-C37696CE10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543226" y="4488819"/>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140">
              <a:extLst>
                <a:ext uri="{FF2B5EF4-FFF2-40B4-BE49-F238E27FC236}">
                  <a16:creationId xmlns:a16="http://schemas.microsoft.com/office/drawing/2014/main" id="{7B1B3374-B2EA-4DF7-8764-C3CB79C7E66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001217" y="4492083"/>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142">
              <a:extLst>
                <a:ext uri="{FF2B5EF4-FFF2-40B4-BE49-F238E27FC236}">
                  <a16:creationId xmlns:a16="http://schemas.microsoft.com/office/drawing/2014/main" id="{D97A33DD-2F13-4169-B067-0776781403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71778" y="4519012"/>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143">
              <a:extLst>
                <a:ext uri="{FF2B5EF4-FFF2-40B4-BE49-F238E27FC236}">
                  <a16:creationId xmlns:a16="http://schemas.microsoft.com/office/drawing/2014/main" id="{B5074881-2F62-4B52-949F-B04408D161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98847" y="4522275"/>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144">
              <a:extLst>
                <a:ext uri="{FF2B5EF4-FFF2-40B4-BE49-F238E27FC236}">
                  <a16:creationId xmlns:a16="http://schemas.microsoft.com/office/drawing/2014/main" id="{12941634-10D5-4B43-844C-5269FBF03D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67356" y="4519012"/>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145">
              <a:extLst>
                <a:ext uri="{FF2B5EF4-FFF2-40B4-BE49-F238E27FC236}">
                  <a16:creationId xmlns:a16="http://schemas.microsoft.com/office/drawing/2014/main" id="{8A40610C-2D6B-40C8-99C6-EBFEFA35F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7377" y="452472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8">
              <a:extLst>
                <a:ext uri="{FF2B5EF4-FFF2-40B4-BE49-F238E27FC236}">
                  <a16:creationId xmlns:a16="http://schemas.microsoft.com/office/drawing/2014/main" id="{BC5855FC-67C0-4E21-AF77-CD96C7715E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32868" y="448270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8">
              <a:extLst>
                <a:ext uri="{FF2B5EF4-FFF2-40B4-BE49-F238E27FC236}">
                  <a16:creationId xmlns:a16="http://schemas.microsoft.com/office/drawing/2014/main" id="{C94A7C1A-79EE-4BD6-ABE5-12BA2065ED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617" y="404488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106">
              <a:extLst>
                <a:ext uri="{FF2B5EF4-FFF2-40B4-BE49-F238E27FC236}">
                  <a16:creationId xmlns:a16="http://schemas.microsoft.com/office/drawing/2014/main" id="{5F0B3818-4D47-4CE5-B526-89FAA10B9C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599" y="42593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120">
              <a:extLst>
                <a:ext uri="{FF2B5EF4-FFF2-40B4-BE49-F238E27FC236}">
                  <a16:creationId xmlns:a16="http://schemas.microsoft.com/office/drawing/2014/main" id="{6E426870-BE6D-4AA5-87E6-2FA215358C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143123" y="4145024"/>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20">
              <a:extLst>
                <a:ext uri="{FF2B5EF4-FFF2-40B4-BE49-F238E27FC236}">
                  <a16:creationId xmlns:a16="http://schemas.microsoft.com/office/drawing/2014/main" id="{0FF6C0A1-32C7-4C02-B2E5-CFBBEC7522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25006" y="4153810"/>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25">
              <a:extLst>
                <a:ext uri="{FF2B5EF4-FFF2-40B4-BE49-F238E27FC236}">
                  <a16:creationId xmlns:a16="http://schemas.microsoft.com/office/drawing/2014/main" id="{0E16C7C5-A405-41C7-8341-8E1F6ACAA3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34269" y="4433273"/>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37">
              <a:extLst>
                <a:ext uri="{FF2B5EF4-FFF2-40B4-BE49-F238E27FC236}">
                  <a16:creationId xmlns:a16="http://schemas.microsoft.com/office/drawing/2014/main" id="{41B90406-5C7A-4BED-AA1B-0530F56044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61866" y="4165644"/>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6">
              <a:extLst>
                <a:ext uri="{FF2B5EF4-FFF2-40B4-BE49-F238E27FC236}">
                  <a16:creationId xmlns:a16="http://schemas.microsoft.com/office/drawing/2014/main" id="{8F608397-21C8-49DC-A11E-801D969F66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9087" y="4392994"/>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105">
              <a:extLst>
                <a:ext uri="{FF2B5EF4-FFF2-40B4-BE49-F238E27FC236}">
                  <a16:creationId xmlns:a16="http://schemas.microsoft.com/office/drawing/2014/main" id="{39A28ADA-319F-435D-93B3-C89A97E7A7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4237" y="4198327"/>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106">
              <a:extLst>
                <a:ext uri="{FF2B5EF4-FFF2-40B4-BE49-F238E27FC236}">
                  <a16:creationId xmlns:a16="http://schemas.microsoft.com/office/drawing/2014/main" id="{4C6B553D-7106-43F3-B327-96968B9EB9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35763" y="415291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107">
              <a:extLst>
                <a:ext uri="{FF2B5EF4-FFF2-40B4-BE49-F238E27FC236}">
                  <a16:creationId xmlns:a16="http://schemas.microsoft.com/office/drawing/2014/main" id="{9B34E780-BE52-47E1-B81D-9A0D48BEC8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63638" y="4229617"/>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108">
              <a:extLst>
                <a:ext uri="{FF2B5EF4-FFF2-40B4-BE49-F238E27FC236}">
                  <a16:creationId xmlns:a16="http://schemas.microsoft.com/office/drawing/2014/main" id="{07723F77-D7FC-42CD-9C67-6E93222F82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48990" y="4165154"/>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109">
              <a:extLst>
                <a:ext uri="{FF2B5EF4-FFF2-40B4-BE49-F238E27FC236}">
                  <a16:creationId xmlns:a16="http://schemas.microsoft.com/office/drawing/2014/main" id="{0D985CD7-C625-4231-B96E-3C81ADEA55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40505" y="4197800"/>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110">
              <a:extLst>
                <a:ext uri="{FF2B5EF4-FFF2-40B4-BE49-F238E27FC236}">
                  <a16:creationId xmlns:a16="http://schemas.microsoft.com/office/drawing/2014/main" id="{5C3868C0-15C7-4C74-B7C9-1485485297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57174" y="4170168"/>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111">
              <a:extLst>
                <a:ext uri="{FF2B5EF4-FFF2-40B4-BE49-F238E27FC236}">
                  <a16:creationId xmlns:a16="http://schemas.microsoft.com/office/drawing/2014/main" id="{C0C21580-CDFB-4DBF-BEDE-44A05D1B27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72304" y="4180660"/>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112">
              <a:extLst>
                <a:ext uri="{FF2B5EF4-FFF2-40B4-BE49-F238E27FC236}">
                  <a16:creationId xmlns:a16="http://schemas.microsoft.com/office/drawing/2014/main" id="{DAF93A7A-9784-4677-BF9F-5FA5A4A0B9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57475" y="416841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122">
              <a:extLst>
                <a:ext uri="{FF2B5EF4-FFF2-40B4-BE49-F238E27FC236}">
                  <a16:creationId xmlns:a16="http://schemas.microsoft.com/office/drawing/2014/main" id="{1D396C6B-7D15-4D1A-B1C2-81D2A17AC8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17460" y="4482700"/>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130">
              <a:extLst>
                <a:ext uri="{FF2B5EF4-FFF2-40B4-BE49-F238E27FC236}">
                  <a16:creationId xmlns:a16="http://schemas.microsoft.com/office/drawing/2014/main" id="{67BFAC74-17A1-4335-8046-7125C99E41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55652" y="4485962"/>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131">
              <a:extLst>
                <a:ext uri="{FF2B5EF4-FFF2-40B4-BE49-F238E27FC236}">
                  <a16:creationId xmlns:a16="http://schemas.microsoft.com/office/drawing/2014/main" id="{3AE8A8D9-39D9-439C-B26A-CEB43EFA3F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689079" y="4469234"/>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132">
              <a:extLst>
                <a:ext uri="{FF2B5EF4-FFF2-40B4-BE49-F238E27FC236}">
                  <a16:creationId xmlns:a16="http://schemas.microsoft.com/office/drawing/2014/main" id="{54808635-F2FB-4DD0-B4B4-5006D0C9BC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45566" y="4508941"/>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134">
              <a:extLst>
                <a:ext uri="{FF2B5EF4-FFF2-40B4-BE49-F238E27FC236}">
                  <a16:creationId xmlns:a16="http://schemas.microsoft.com/office/drawing/2014/main" id="{FB8866F0-C199-4F49-841E-A46EB3632E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41863" y="4514910"/>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135">
              <a:extLst>
                <a:ext uri="{FF2B5EF4-FFF2-40B4-BE49-F238E27FC236}">
                  <a16:creationId xmlns:a16="http://schemas.microsoft.com/office/drawing/2014/main" id="{C1C3081B-8713-4376-A353-A47D384CE2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03010" y="4487588"/>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141">
              <a:extLst>
                <a:ext uri="{FF2B5EF4-FFF2-40B4-BE49-F238E27FC236}">
                  <a16:creationId xmlns:a16="http://schemas.microsoft.com/office/drawing/2014/main" id="{D0969870-FE6F-495B-B6A2-EEDA6B2D13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70370" y="447130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91">
              <a:extLst>
                <a:ext uri="{FF2B5EF4-FFF2-40B4-BE49-F238E27FC236}">
                  <a16:creationId xmlns:a16="http://schemas.microsoft.com/office/drawing/2014/main" id="{E90DCE8F-BDBD-4D92-B335-7843852025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64291" y="4228373"/>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92">
              <a:extLst>
                <a:ext uri="{FF2B5EF4-FFF2-40B4-BE49-F238E27FC236}">
                  <a16:creationId xmlns:a16="http://schemas.microsoft.com/office/drawing/2014/main" id="{E7FF6C2A-433D-4687-8E49-F054E01F98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08412" y="416515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93">
              <a:extLst>
                <a:ext uri="{FF2B5EF4-FFF2-40B4-BE49-F238E27FC236}">
                  <a16:creationId xmlns:a16="http://schemas.microsoft.com/office/drawing/2014/main" id="{544C64A4-733A-47BC-9C58-9694D98D3B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34050" y="4187563"/>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94">
              <a:extLst>
                <a:ext uri="{FF2B5EF4-FFF2-40B4-BE49-F238E27FC236}">
                  <a16:creationId xmlns:a16="http://schemas.microsoft.com/office/drawing/2014/main" id="{1F4E1DF2-0836-4AC7-83EF-C1DB4119A1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20857" y="4225991"/>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95">
              <a:extLst>
                <a:ext uri="{FF2B5EF4-FFF2-40B4-BE49-F238E27FC236}">
                  <a16:creationId xmlns:a16="http://schemas.microsoft.com/office/drawing/2014/main" id="{7F4098CD-0DBA-41CF-94C9-5B4A2790B7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03226" y="41700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96">
              <a:extLst>
                <a:ext uri="{FF2B5EF4-FFF2-40B4-BE49-F238E27FC236}">
                  <a16:creationId xmlns:a16="http://schemas.microsoft.com/office/drawing/2014/main" id="{746264D9-CDCA-4D28-9CBB-AD2DF6B0AD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21633" y="4176622"/>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97">
              <a:extLst>
                <a:ext uri="{FF2B5EF4-FFF2-40B4-BE49-F238E27FC236}">
                  <a16:creationId xmlns:a16="http://schemas.microsoft.com/office/drawing/2014/main" id="{1EA90CCC-8F4E-4257-B4AB-4AFF917A9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15301" y="4179070"/>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98">
              <a:extLst>
                <a:ext uri="{FF2B5EF4-FFF2-40B4-BE49-F238E27FC236}">
                  <a16:creationId xmlns:a16="http://schemas.microsoft.com/office/drawing/2014/main" id="{86667B9E-67C7-4E33-8DC7-C9781B79F56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96893" y="4179070"/>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99">
              <a:extLst>
                <a:ext uri="{FF2B5EF4-FFF2-40B4-BE49-F238E27FC236}">
                  <a16:creationId xmlns:a16="http://schemas.microsoft.com/office/drawing/2014/main" id="{2CE4C618-0C3B-4E44-B5F2-231996E68B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90078" y="4179068"/>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100">
              <a:extLst>
                <a:ext uri="{FF2B5EF4-FFF2-40B4-BE49-F238E27FC236}">
                  <a16:creationId xmlns:a16="http://schemas.microsoft.com/office/drawing/2014/main" id="{04F4C21D-18D8-444C-B9F7-1FF5C9618E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42426" y="4179069"/>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101">
              <a:extLst>
                <a:ext uri="{FF2B5EF4-FFF2-40B4-BE49-F238E27FC236}">
                  <a16:creationId xmlns:a16="http://schemas.microsoft.com/office/drawing/2014/main" id="{FA180744-D5B0-4BE1-8213-AEB307D213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39639" y="4185599"/>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104">
              <a:extLst>
                <a:ext uri="{FF2B5EF4-FFF2-40B4-BE49-F238E27FC236}">
                  <a16:creationId xmlns:a16="http://schemas.microsoft.com/office/drawing/2014/main" id="{518C1579-E429-4731-A86F-3594B90A58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28990" y="424238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13">
              <a:extLst>
                <a:ext uri="{FF2B5EF4-FFF2-40B4-BE49-F238E27FC236}">
                  <a16:creationId xmlns:a16="http://schemas.microsoft.com/office/drawing/2014/main" id="{0747C1A0-7BB0-4493-8355-FC275A5C0C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17211" y="4240271"/>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14">
              <a:extLst>
                <a:ext uri="{FF2B5EF4-FFF2-40B4-BE49-F238E27FC236}">
                  <a16:creationId xmlns:a16="http://schemas.microsoft.com/office/drawing/2014/main" id="{5E722D2F-083A-4A3F-9E93-B5938C3FE3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83665" y="4240271"/>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15">
              <a:extLst>
                <a:ext uri="{FF2B5EF4-FFF2-40B4-BE49-F238E27FC236}">
                  <a16:creationId xmlns:a16="http://schemas.microsoft.com/office/drawing/2014/main" id="{DF049D09-D570-432D-A63A-21A29D5C57B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46519" y="4245984"/>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20">
              <a:extLst>
                <a:ext uri="{FF2B5EF4-FFF2-40B4-BE49-F238E27FC236}">
                  <a16:creationId xmlns:a16="http://schemas.microsoft.com/office/drawing/2014/main" id="{916CB67F-9F5C-4B14-9872-6FCD6BB75F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7231" y="4403194"/>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121">
              <a:extLst>
                <a:ext uri="{FF2B5EF4-FFF2-40B4-BE49-F238E27FC236}">
                  <a16:creationId xmlns:a16="http://schemas.microsoft.com/office/drawing/2014/main" id="{317CD491-D9ED-4B96-B667-CD15A4764A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193080" y="4426415"/>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125">
              <a:extLst>
                <a:ext uri="{FF2B5EF4-FFF2-40B4-BE49-F238E27FC236}">
                  <a16:creationId xmlns:a16="http://schemas.microsoft.com/office/drawing/2014/main" id="{262C581B-C8D0-4884-8F4F-5A1E952D97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79094" y="4541079"/>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126">
              <a:extLst>
                <a:ext uri="{FF2B5EF4-FFF2-40B4-BE49-F238E27FC236}">
                  <a16:creationId xmlns:a16="http://schemas.microsoft.com/office/drawing/2014/main" id="{4F116EC9-6317-4526-9389-77E4C94F35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15906" y="4433388"/>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127">
              <a:extLst>
                <a:ext uri="{FF2B5EF4-FFF2-40B4-BE49-F238E27FC236}">
                  <a16:creationId xmlns:a16="http://schemas.microsoft.com/office/drawing/2014/main" id="{C23101D8-C0F0-4E39-8F48-B6DE6AE626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90690" y="4433387"/>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128">
              <a:extLst>
                <a:ext uri="{FF2B5EF4-FFF2-40B4-BE49-F238E27FC236}">
                  <a16:creationId xmlns:a16="http://schemas.microsoft.com/office/drawing/2014/main" id="{492738F5-D36B-4DFF-9378-B7520F79AC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17880" y="4532271"/>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129">
              <a:extLst>
                <a:ext uri="{FF2B5EF4-FFF2-40B4-BE49-F238E27FC236}">
                  <a16:creationId xmlns:a16="http://schemas.microsoft.com/office/drawing/2014/main" id="{BEE1C579-EE31-4581-A7F2-75CAB449C1B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365676" y="4436650"/>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133">
              <a:extLst>
                <a:ext uri="{FF2B5EF4-FFF2-40B4-BE49-F238E27FC236}">
                  <a16:creationId xmlns:a16="http://schemas.microsoft.com/office/drawing/2014/main" id="{BAD41752-081E-4E72-9C53-DC5A95A90F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72492" y="4445628"/>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136">
              <a:extLst>
                <a:ext uri="{FF2B5EF4-FFF2-40B4-BE49-F238E27FC236}">
                  <a16:creationId xmlns:a16="http://schemas.microsoft.com/office/drawing/2014/main" id="{1B876426-6534-43ED-A5D8-D6F59EDC61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498" y="4494939"/>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137">
              <a:extLst>
                <a:ext uri="{FF2B5EF4-FFF2-40B4-BE49-F238E27FC236}">
                  <a16:creationId xmlns:a16="http://schemas.microsoft.com/office/drawing/2014/main" id="{5D5432D5-FA94-47AB-8B6D-F187DA788B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33708" y="4461132"/>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138">
              <a:extLst>
                <a:ext uri="{FF2B5EF4-FFF2-40B4-BE49-F238E27FC236}">
                  <a16:creationId xmlns:a16="http://schemas.microsoft.com/office/drawing/2014/main" id="{76BB7EFC-8D35-48AC-8FA9-8007BAA73FA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681151" y="4463581"/>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140">
              <a:extLst>
                <a:ext uri="{FF2B5EF4-FFF2-40B4-BE49-F238E27FC236}">
                  <a16:creationId xmlns:a16="http://schemas.microsoft.com/office/drawing/2014/main" id="{BCF1488D-67CE-4DCF-A322-53F89A8AA4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60690" y="4473372"/>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142">
              <a:extLst>
                <a:ext uri="{FF2B5EF4-FFF2-40B4-BE49-F238E27FC236}">
                  <a16:creationId xmlns:a16="http://schemas.microsoft.com/office/drawing/2014/main" id="{CC546D53-A79A-4647-ABB8-7C64C22BA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31251" y="4500301"/>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125">
              <a:extLst>
                <a:ext uri="{FF2B5EF4-FFF2-40B4-BE49-F238E27FC236}">
                  <a16:creationId xmlns:a16="http://schemas.microsoft.com/office/drawing/2014/main" id="{8C01F53B-BEB9-468C-8A41-16F43875B4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93742" y="4534087"/>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137">
              <a:extLst>
                <a:ext uri="{FF2B5EF4-FFF2-40B4-BE49-F238E27FC236}">
                  <a16:creationId xmlns:a16="http://schemas.microsoft.com/office/drawing/2014/main" id="{55918538-C88B-4BBF-8482-63EBA42434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121339" y="4218648"/>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309355749"/>
      </p:ext>
    </p:extLst>
  </p:cSld>
  <p:clrMapOvr>
    <a:masterClrMapping/>
  </p:clrMapOvr>
</p:sld>
</file>

<file path=ppt/theme/theme1.xml><?xml version="1.0" encoding="utf-8"?>
<a:theme xmlns:a="http://schemas.openxmlformats.org/drawingml/2006/main" name="BohemianVTI">
  <a:themeElements>
    <a:clrScheme name="Boho">
      <a:dk1>
        <a:sysClr val="windowText" lastClr="000000"/>
      </a:dk1>
      <a:lt1>
        <a:sysClr val="window" lastClr="FFFFFF"/>
      </a:lt1>
      <a:dk2>
        <a:srgbClr val="323232"/>
      </a:dk2>
      <a:lt2>
        <a:srgbClr val="F4F1EF"/>
      </a:lt2>
      <a:accent1>
        <a:srgbClr val="8F4F58"/>
      </a:accent1>
      <a:accent2>
        <a:srgbClr val="D09182"/>
      </a:accent2>
      <a:accent3>
        <a:srgbClr val="C7A085"/>
      </a:accent3>
      <a:accent4>
        <a:srgbClr val="ADA085"/>
      </a:accent4>
      <a:accent5>
        <a:srgbClr val="5F787F"/>
      </a:accent5>
      <a:accent6>
        <a:srgbClr val="5A6768"/>
      </a:accent6>
      <a:hlink>
        <a:srgbClr val="A25872"/>
      </a:hlink>
      <a:folHlink>
        <a:srgbClr val="667A7E"/>
      </a:folHlink>
    </a:clrScheme>
    <a:fontScheme name="modern love avenir">
      <a:majorFont>
        <a:latin typeface="Modern Love"/>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ohemianVTI" id="{B5E50611-F7C7-47BC-81A6-BE9493DF8677}" vid="{7A26D0DD-A1A5-444B-B0FB-E7DB9E2D047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662</Words>
  <Application>Microsoft Macintosh PowerPoint</Application>
  <PresentationFormat>Widescreen</PresentationFormat>
  <Paragraphs>44</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Avenir Light</vt:lpstr>
      <vt:lpstr>Avenir Next LT Pro</vt:lpstr>
      <vt:lpstr>Calibri</vt:lpstr>
      <vt:lpstr>Modern Love</vt:lpstr>
      <vt:lpstr>BohemianVTI</vt:lpstr>
      <vt:lpstr>SPOTIFY DESIGN</vt:lpstr>
      <vt:lpstr>D&amp;AD - SPOTIFY DESIGN </vt:lpstr>
      <vt:lpstr>PowerPoint Presentation</vt:lpstr>
      <vt:lpstr>PowerPoint Presentation</vt:lpstr>
      <vt:lpstr>Visual Research</vt:lpstr>
      <vt:lpstr>Thumbnail sketches</vt:lpstr>
      <vt:lpstr>Ideas </vt:lpstr>
      <vt:lpstr>Digital creativity</vt:lpstr>
      <vt:lpstr>PowerPoint Presentation</vt:lpstr>
      <vt:lpstr>PowerPoint Presentation</vt:lpstr>
      <vt:lpstr>PowerPoint Presentation</vt:lpstr>
      <vt:lpstr>My solution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SPOTIFY DESIGN</dc:title>
  <dc:creator>Safa Ghela</dc:creator>
  <cp:lastModifiedBy>Safa Ghela</cp:lastModifiedBy>
  <cp:revision>2</cp:revision>
  <dcterms:created xsi:type="dcterms:W3CDTF">2020-11-27T13:34:51Z</dcterms:created>
  <dcterms:modified xsi:type="dcterms:W3CDTF">2020-11-27T13:38:03Z</dcterms:modified>
</cp:coreProperties>
</file>